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4" r:id="rId5"/>
    <p:sldId id="265" r:id="rId6"/>
    <p:sldId id="263" r:id="rId7"/>
    <p:sldId id="266" r:id="rId8"/>
    <p:sldId id="282" r:id="rId9"/>
    <p:sldId id="281" r:id="rId10"/>
    <p:sldId id="272" r:id="rId11"/>
    <p:sldId id="283" r:id="rId12"/>
    <p:sldId id="289" r:id="rId13"/>
    <p:sldId id="270" r:id="rId14"/>
    <p:sldId id="291" r:id="rId15"/>
    <p:sldId id="271" r:id="rId16"/>
    <p:sldId id="286" r:id="rId17"/>
    <p:sldId id="287" r:id="rId18"/>
    <p:sldId id="288" r:id="rId19"/>
    <p:sldId id="279" r:id="rId20"/>
    <p:sldId id="274" r:id="rId21"/>
    <p:sldId id="275" r:id="rId22"/>
    <p:sldId id="276" r:id="rId23"/>
    <p:sldId id="280" r:id="rId24"/>
    <p:sldId id="277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215"/>
    <a:srgbClr val="CFB67B"/>
    <a:srgbClr val="CE7D34"/>
    <a:srgbClr val="A18F7D"/>
    <a:srgbClr val="C6BA92"/>
    <a:srgbClr val="9F9D95"/>
    <a:srgbClr val="C4B58C"/>
    <a:srgbClr val="A29065"/>
    <a:srgbClr val="D6C592"/>
    <a:srgbClr val="392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7" autoAdjust="0"/>
    <p:restoredTop sz="94660"/>
  </p:normalViewPr>
  <p:slideViewPr>
    <p:cSldViewPr snapToGrid="0">
      <p:cViewPr>
        <p:scale>
          <a:sx n="125" d="100"/>
          <a:sy n="125" d="100"/>
        </p:scale>
        <p:origin x="1254" y="-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7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2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7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7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8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7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2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7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F519E-A6CA-4234-8C6F-26DBAFF772BC}" type="datetimeFigureOut">
              <a:rPr lang="en-US" smtClean="0"/>
              <a:t>5/31/2018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D547-956B-48D2-B97A-0B003079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0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6391"/>
                    </a14:imgEffect>
                    <a14:imgEffect>
                      <a14:saturation sat="28000"/>
                    </a14:imgEffect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240" y="0"/>
            <a:ext cx="11430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1036" y="3280294"/>
            <a:ext cx="6886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FFFFFF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Computer Vision</a:t>
            </a:r>
            <a:endParaRPr lang="en-US" sz="3200" dirty="0">
              <a:solidFill>
                <a:srgbClr val="FFFFF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7275" y="4388290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Perception </a:t>
            </a:r>
            <a:r>
              <a:rPr lang="en-US" sz="24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&amp;</a:t>
            </a:r>
            <a:r>
              <a:rPr lang="en-US" sz="2400" dirty="0" smtClea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Creation</a:t>
            </a:r>
            <a:endParaRPr lang="en-US" sz="240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54537" y="595795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Siyuan Yao</a:t>
            </a:r>
            <a:endParaRPr lang="en-US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2" y="826175"/>
            <a:ext cx="6790762" cy="56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9" t="131" r="18573"/>
          <a:stretch/>
        </p:blipFill>
        <p:spPr>
          <a:xfrm>
            <a:off x="2167002" y="845715"/>
            <a:ext cx="4872625" cy="51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93255" y="1033552"/>
            <a:ext cx="4673604" cy="4921988"/>
            <a:chOff x="463461" y="2036687"/>
            <a:chExt cx="3426954" cy="3609083"/>
          </a:xfrm>
          <a:solidFill>
            <a:srgbClr val="BDD7EE"/>
          </a:solidFill>
          <a:scene3d>
            <a:camera prst="perspectiveRight">
              <a:rot lat="0" lon="0" rev="0"/>
            </a:camera>
            <a:lightRig rig="threePt" dir="t"/>
          </a:scene3d>
        </p:grpSpPr>
        <p:sp>
          <p:nvSpPr>
            <p:cNvPr id="5" name="椭圆 4"/>
            <p:cNvSpPr/>
            <p:nvPr/>
          </p:nvSpPr>
          <p:spPr>
            <a:xfrm>
              <a:off x="463463" y="203668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3463" y="250006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63463" y="2963447"/>
              <a:ext cx="365423" cy="365423"/>
            </a:xfrm>
            <a:prstGeom prst="ellipse">
              <a:avLst/>
            </a:prstGeom>
            <a:solidFill>
              <a:srgbClr val="7624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63463" y="3426827"/>
              <a:ext cx="365423" cy="365423"/>
            </a:xfrm>
            <a:prstGeom prst="ellipse">
              <a:avLst/>
            </a:prstGeom>
            <a:solidFill>
              <a:srgbClr val="2E1D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63463" y="389020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63462" y="435358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63461" y="481696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63461" y="528034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97186" y="203668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97186" y="250006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97186" y="2963447"/>
              <a:ext cx="365423" cy="365423"/>
            </a:xfrm>
            <a:prstGeom prst="ellipse">
              <a:avLst/>
            </a:prstGeom>
            <a:solidFill>
              <a:srgbClr val="321F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97186" y="3426827"/>
              <a:ext cx="365423" cy="365423"/>
            </a:xfrm>
            <a:prstGeom prst="ellipse">
              <a:avLst/>
            </a:prstGeom>
            <a:solidFill>
              <a:srgbClr val="A58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7186" y="3890207"/>
              <a:ext cx="365423" cy="365423"/>
            </a:xfrm>
            <a:prstGeom prst="ellipse">
              <a:avLst/>
            </a:prstGeom>
            <a:solidFill>
              <a:srgbClr val="AD9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97185" y="4353587"/>
              <a:ext cx="365423" cy="365423"/>
            </a:xfrm>
            <a:prstGeom prst="ellipse">
              <a:avLst/>
            </a:prstGeom>
            <a:solidFill>
              <a:srgbClr val="A588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897184" y="4816967"/>
              <a:ext cx="365423" cy="365423"/>
            </a:xfrm>
            <a:prstGeom prst="ellipse">
              <a:avLst/>
            </a:prstGeom>
            <a:solidFill>
              <a:srgbClr val="A79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97184" y="5280347"/>
              <a:ext cx="365423" cy="365423"/>
            </a:xfrm>
            <a:prstGeom prst="ellipse">
              <a:avLst/>
            </a:prstGeom>
            <a:solidFill>
              <a:srgbClr val="CCB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330907" y="203668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330907" y="250006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30907" y="296344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330907" y="3426827"/>
              <a:ext cx="365423" cy="365423"/>
            </a:xfrm>
            <a:prstGeom prst="ellipse">
              <a:avLst/>
            </a:prstGeom>
            <a:solidFill>
              <a:srgbClr val="C3B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330907" y="3890207"/>
              <a:ext cx="365423" cy="365423"/>
            </a:xfrm>
            <a:prstGeom prst="ellipse">
              <a:avLst/>
            </a:prstGeom>
            <a:solidFill>
              <a:srgbClr val="DACA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330906" y="4353587"/>
              <a:ext cx="365423" cy="365423"/>
            </a:xfrm>
            <a:prstGeom prst="ellipse">
              <a:avLst/>
            </a:prstGeom>
            <a:solidFill>
              <a:srgbClr val="D3C4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330905" y="481696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330905" y="528034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764626" y="203668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764626" y="250006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764626" y="296344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764626" y="3426827"/>
              <a:ext cx="365423" cy="365423"/>
            </a:xfrm>
            <a:prstGeom prst="ellipse">
              <a:avLst/>
            </a:prstGeom>
            <a:solidFill>
              <a:srgbClr val="C3B3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764626" y="3890207"/>
              <a:ext cx="365423" cy="365423"/>
            </a:xfrm>
            <a:prstGeom prst="ellipse">
              <a:avLst/>
            </a:prstGeom>
            <a:solidFill>
              <a:srgbClr val="D9C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764625" y="4353587"/>
              <a:ext cx="365423" cy="365423"/>
            </a:xfrm>
            <a:prstGeom prst="ellipse">
              <a:avLst/>
            </a:prstGeom>
            <a:solidFill>
              <a:srgbClr val="B09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764624" y="4816967"/>
              <a:ext cx="365423" cy="365423"/>
            </a:xfrm>
            <a:prstGeom prst="ellipse">
              <a:avLst/>
            </a:prstGeom>
            <a:solidFill>
              <a:srgbClr val="A79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764624" y="528034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192908" y="2036687"/>
              <a:ext cx="365423" cy="365423"/>
            </a:xfrm>
            <a:prstGeom prst="ellipse">
              <a:avLst/>
            </a:prstGeom>
            <a:solidFill>
              <a:srgbClr val="BDA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192908" y="2500067"/>
              <a:ext cx="365423" cy="365423"/>
            </a:xfrm>
            <a:prstGeom prst="ellipse">
              <a:avLst/>
            </a:prstGeom>
            <a:solidFill>
              <a:srgbClr val="BDA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192908" y="2963447"/>
              <a:ext cx="365423" cy="365423"/>
            </a:xfrm>
            <a:prstGeom prst="ellipse">
              <a:avLst/>
            </a:prstGeom>
            <a:solidFill>
              <a:srgbClr val="B19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2192908" y="3426827"/>
              <a:ext cx="365423" cy="365423"/>
            </a:xfrm>
            <a:prstGeom prst="ellipse">
              <a:avLst/>
            </a:prstGeom>
            <a:solidFill>
              <a:srgbClr val="8B7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2192908" y="3890207"/>
              <a:ext cx="365423" cy="365423"/>
            </a:xfrm>
            <a:prstGeom prst="ellipse">
              <a:avLst/>
            </a:prstGeom>
            <a:solidFill>
              <a:srgbClr val="CBB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2192907" y="4353587"/>
              <a:ext cx="365423" cy="365423"/>
            </a:xfrm>
            <a:prstGeom prst="ellipse">
              <a:avLst/>
            </a:prstGeom>
            <a:solidFill>
              <a:srgbClr val="AD9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192906" y="4816967"/>
              <a:ext cx="365423" cy="365423"/>
            </a:xfrm>
            <a:prstGeom prst="ellipse">
              <a:avLst/>
            </a:prstGeom>
            <a:solidFill>
              <a:srgbClr val="A79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2192906" y="5280347"/>
              <a:ext cx="365423" cy="365423"/>
            </a:xfrm>
            <a:prstGeom prst="ellipse">
              <a:avLst/>
            </a:prstGeom>
            <a:solidFill>
              <a:srgbClr val="D0C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657548" y="2036687"/>
              <a:ext cx="365423" cy="365423"/>
            </a:xfrm>
            <a:prstGeom prst="ellipse">
              <a:avLst/>
            </a:prstGeom>
            <a:solidFill>
              <a:srgbClr val="CBC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657548" y="2500067"/>
              <a:ext cx="365423" cy="365423"/>
            </a:xfrm>
            <a:prstGeom prst="ellipse">
              <a:avLst/>
            </a:prstGeom>
            <a:solidFill>
              <a:srgbClr val="D2C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57548" y="2963447"/>
              <a:ext cx="365423" cy="365423"/>
            </a:xfrm>
            <a:prstGeom prst="ellipse">
              <a:avLst/>
            </a:prstGeom>
            <a:solidFill>
              <a:srgbClr val="927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657548" y="3426827"/>
              <a:ext cx="365423" cy="365423"/>
            </a:xfrm>
            <a:prstGeom prst="ellipse">
              <a:avLst/>
            </a:prstGeom>
            <a:solidFill>
              <a:srgbClr val="A3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657548" y="3890207"/>
              <a:ext cx="365423" cy="365423"/>
            </a:xfrm>
            <a:prstGeom prst="ellipse">
              <a:avLst/>
            </a:prstGeom>
            <a:solidFill>
              <a:srgbClr val="765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657547" y="4353587"/>
              <a:ext cx="365423" cy="365423"/>
            </a:xfrm>
            <a:prstGeom prst="ellipse">
              <a:avLst/>
            </a:prstGeom>
            <a:solidFill>
              <a:srgbClr val="392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657546" y="481696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57546" y="528034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093334" y="2036687"/>
              <a:ext cx="365423" cy="365423"/>
            </a:xfrm>
            <a:prstGeom prst="ellipse">
              <a:avLst/>
            </a:prstGeom>
            <a:solidFill>
              <a:srgbClr val="685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93334" y="2500067"/>
              <a:ext cx="365423" cy="365423"/>
            </a:xfrm>
            <a:prstGeom prst="ellipse">
              <a:avLst/>
            </a:prstGeom>
            <a:solidFill>
              <a:srgbClr val="C8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093334" y="296344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093334" y="342682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3093334" y="3890207"/>
              <a:ext cx="365423" cy="365423"/>
            </a:xfrm>
            <a:prstGeom prst="ellipse">
              <a:avLst/>
            </a:prstGeom>
            <a:solidFill>
              <a:srgbClr val="D0C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3093333" y="4353587"/>
              <a:ext cx="365423" cy="365423"/>
            </a:xfrm>
            <a:prstGeom prst="ellipse">
              <a:avLst/>
            </a:prstGeom>
            <a:solidFill>
              <a:srgbClr val="4F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093332" y="481696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3093332" y="528034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524992" y="2036687"/>
              <a:ext cx="365423" cy="365423"/>
            </a:xfrm>
            <a:prstGeom prst="ellipse">
              <a:avLst/>
            </a:prstGeom>
            <a:solidFill>
              <a:srgbClr val="CE7D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524992" y="2500067"/>
              <a:ext cx="365423" cy="365423"/>
            </a:xfrm>
            <a:prstGeom prst="ellipse">
              <a:avLst/>
            </a:prstGeom>
            <a:solidFill>
              <a:srgbClr val="C6B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3524992" y="296344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524992" y="342682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524992" y="3890207"/>
              <a:ext cx="365423" cy="365423"/>
            </a:xfrm>
            <a:prstGeom prst="ellipse">
              <a:avLst/>
            </a:prstGeom>
            <a:solidFill>
              <a:srgbClr val="C0B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3524991" y="4353587"/>
              <a:ext cx="365423" cy="365423"/>
            </a:xfrm>
            <a:prstGeom prst="ellipse">
              <a:avLst/>
            </a:prstGeom>
            <a:solidFill>
              <a:srgbClr val="C0B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3524990" y="4816967"/>
              <a:ext cx="365423" cy="365423"/>
            </a:xfrm>
            <a:prstGeom prst="ellipse">
              <a:avLst/>
            </a:prstGeom>
            <a:solidFill>
              <a:srgbClr val="A29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524990" y="5280347"/>
              <a:ext cx="365423" cy="365423"/>
            </a:xfrm>
            <a:prstGeom prst="ellipse">
              <a:avLst/>
            </a:prstGeom>
            <a:solidFill>
              <a:srgbClr val="C4B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04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/>
          <p:cNvGrpSpPr/>
          <p:nvPr/>
        </p:nvGrpSpPr>
        <p:grpSpPr>
          <a:xfrm>
            <a:off x="224010" y="1563761"/>
            <a:ext cx="3515984" cy="3702845"/>
            <a:chOff x="463461" y="2036687"/>
            <a:chExt cx="3426954" cy="3609083"/>
          </a:xfrm>
          <a:solidFill>
            <a:srgbClr val="BDD7EE"/>
          </a:solidFill>
          <a:scene3d>
            <a:camera prst="perspectiveRight">
              <a:rot lat="0" lon="18599980" rev="0"/>
            </a:camera>
            <a:lightRig rig="threePt" dir="t"/>
          </a:scene3d>
        </p:grpSpPr>
        <p:sp>
          <p:nvSpPr>
            <p:cNvPr id="148" name="椭圆 147"/>
            <p:cNvSpPr/>
            <p:nvPr/>
          </p:nvSpPr>
          <p:spPr>
            <a:xfrm>
              <a:off x="463463" y="203668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463463" y="250006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63463" y="2963447"/>
              <a:ext cx="365423" cy="365423"/>
            </a:xfrm>
            <a:prstGeom prst="ellipse">
              <a:avLst/>
            </a:prstGeom>
            <a:solidFill>
              <a:srgbClr val="7624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63463" y="3426827"/>
              <a:ext cx="365423" cy="365423"/>
            </a:xfrm>
            <a:prstGeom prst="ellipse">
              <a:avLst/>
            </a:prstGeom>
            <a:solidFill>
              <a:srgbClr val="2E1D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463463" y="389020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463462" y="435358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463461" y="481696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463461" y="5280347"/>
              <a:ext cx="365423" cy="365423"/>
            </a:xfrm>
            <a:prstGeom prst="ellipse">
              <a:avLst/>
            </a:prstGeom>
            <a:solidFill>
              <a:srgbClr val="2A1D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897186" y="203668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897186" y="2500067"/>
              <a:ext cx="365423" cy="365423"/>
            </a:xfrm>
            <a:prstGeom prst="ellipse">
              <a:avLst/>
            </a:prstGeom>
            <a:solidFill>
              <a:srgbClr val="3425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897186" y="2963447"/>
              <a:ext cx="365423" cy="365423"/>
            </a:xfrm>
            <a:prstGeom prst="ellipse">
              <a:avLst/>
            </a:prstGeom>
            <a:solidFill>
              <a:srgbClr val="321F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897186" y="3426827"/>
              <a:ext cx="365423" cy="365423"/>
            </a:xfrm>
            <a:prstGeom prst="ellipse">
              <a:avLst/>
            </a:prstGeom>
            <a:solidFill>
              <a:srgbClr val="A58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897186" y="3890207"/>
              <a:ext cx="365423" cy="365423"/>
            </a:xfrm>
            <a:prstGeom prst="ellipse">
              <a:avLst/>
            </a:prstGeom>
            <a:solidFill>
              <a:srgbClr val="AD9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897185" y="4353587"/>
              <a:ext cx="365423" cy="365423"/>
            </a:xfrm>
            <a:prstGeom prst="ellipse">
              <a:avLst/>
            </a:prstGeom>
            <a:solidFill>
              <a:srgbClr val="A588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97184" y="4816967"/>
              <a:ext cx="365423" cy="365423"/>
            </a:xfrm>
            <a:prstGeom prst="ellipse">
              <a:avLst/>
            </a:prstGeom>
            <a:solidFill>
              <a:srgbClr val="A79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897184" y="5280347"/>
              <a:ext cx="365423" cy="365423"/>
            </a:xfrm>
            <a:prstGeom prst="ellipse">
              <a:avLst/>
            </a:prstGeom>
            <a:solidFill>
              <a:srgbClr val="CCBE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1330907" y="203668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1330907" y="250006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330907" y="2963447"/>
              <a:ext cx="365423" cy="365423"/>
            </a:xfrm>
            <a:prstGeom prst="ellipse">
              <a:avLst/>
            </a:prstGeom>
            <a:solidFill>
              <a:srgbClr val="341F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330907" y="3426827"/>
              <a:ext cx="365423" cy="365423"/>
            </a:xfrm>
            <a:prstGeom prst="ellipse">
              <a:avLst/>
            </a:prstGeom>
            <a:solidFill>
              <a:srgbClr val="C3B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330907" y="3890207"/>
              <a:ext cx="365423" cy="365423"/>
            </a:xfrm>
            <a:prstGeom prst="ellipse">
              <a:avLst/>
            </a:prstGeom>
            <a:solidFill>
              <a:srgbClr val="DACA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330906" y="4353587"/>
              <a:ext cx="365423" cy="365423"/>
            </a:xfrm>
            <a:prstGeom prst="ellipse">
              <a:avLst/>
            </a:prstGeom>
            <a:solidFill>
              <a:srgbClr val="D3C4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330905" y="481696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1330905" y="528034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1764626" y="203668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1764626" y="250006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1764626" y="2963447"/>
              <a:ext cx="365423" cy="365423"/>
            </a:xfrm>
            <a:prstGeom prst="ellipse">
              <a:avLst/>
            </a:prstGeom>
            <a:solidFill>
              <a:srgbClr val="2417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1764626" y="3426827"/>
              <a:ext cx="365423" cy="365423"/>
            </a:xfrm>
            <a:prstGeom prst="ellipse">
              <a:avLst/>
            </a:prstGeom>
            <a:solidFill>
              <a:srgbClr val="C3B3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1764626" y="3890207"/>
              <a:ext cx="365423" cy="365423"/>
            </a:xfrm>
            <a:prstGeom prst="ellipse">
              <a:avLst/>
            </a:prstGeom>
            <a:solidFill>
              <a:srgbClr val="D9C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1764625" y="4353587"/>
              <a:ext cx="365423" cy="365423"/>
            </a:xfrm>
            <a:prstGeom prst="ellipse">
              <a:avLst/>
            </a:prstGeom>
            <a:solidFill>
              <a:srgbClr val="B09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1764624" y="4816967"/>
              <a:ext cx="365423" cy="365423"/>
            </a:xfrm>
            <a:prstGeom prst="ellipse">
              <a:avLst/>
            </a:prstGeom>
            <a:solidFill>
              <a:srgbClr val="A79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1764624" y="5280347"/>
              <a:ext cx="365423" cy="365423"/>
            </a:xfrm>
            <a:prstGeom prst="ellipse">
              <a:avLst/>
            </a:prstGeom>
            <a:solidFill>
              <a:srgbClr val="D1B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2192908" y="2036687"/>
              <a:ext cx="365423" cy="365423"/>
            </a:xfrm>
            <a:prstGeom prst="ellipse">
              <a:avLst/>
            </a:prstGeom>
            <a:solidFill>
              <a:srgbClr val="BDA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2192908" y="2500067"/>
              <a:ext cx="365423" cy="365423"/>
            </a:xfrm>
            <a:prstGeom prst="ellipse">
              <a:avLst/>
            </a:prstGeom>
            <a:solidFill>
              <a:srgbClr val="BDA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2192908" y="2963447"/>
              <a:ext cx="365423" cy="365423"/>
            </a:xfrm>
            <a:prstGeom prst="ellipse">
              <a:avLst/>
            </a:prstGeom>
            <a:solidFill>
              <a:srgbClr val="B19B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2192908" y="3426827"/>
              <a:ext cx="365423" cy="365423"/>
            </a:xfrm>
            <a:prstGeom prst="ellipse">
              <a:avLst/>
            </a:prstGeom>
            <a:solidFill>
              <a:srgbClr val="8B7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192908" y="3890207"/>
              <a:ext cx="365423" cy="365423"/>
            </a:xfrm>
            <a:prstGeom prst="ellipse">
              <a:avLst/>
            </a:prstGeom>
            <a:solidFill>
              <a:srgbClr val="CBBB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2192907" y="4353587"/>
              <a:ext cx="365423" cy="365423"/>
            </a:xfrm>
            <a:prstGeom prst="ellipse">
              <a:avLst/>
            </a:prstGeom>
            <a:solidFill>
              <a:srgbClr val="AD99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2192906" y="4816967"/>
              <a:ext cx="365423" cy="365423"/>
            </a:xfrm>
            <a:prstGeom prst="ellipse">
              <a:avLst/>
            </a:prstGeom>
            <a:solidFill>
              <a:srgbClr val="A79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2192906" y="5280347"/>
              <a:ext cx="365423" cy="365423"/>
            </a:xfrm>
            <a:prstGeom prst="ellipse">
              <a:avLst/>
            </a:prstGeom>
            <a:solidFill>
              <a:srgbClr val="D0C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2657548" y="2036687"/>
              <a:ext cx="365423" cy="365423"/>
            </a:xfrm>
            <a:prstGeom prst="ellipse">
              <a:avLst/>
            </a:prstGeom>
            <a:solidFill>
              <a:srgbClr val="CBC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2657548" y="2500067"/>
              <a:ext cx="365423" cy="365423"/>
            </a:xfrm>
            <a:prstGeom prst="ellipse">
              <a:avLst/>
            </a:prstGeom>
            <a:solidFill>
              <a:srgbClr val="D2C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2657548" y="2963447"/>
              <a:ext cx="365423" cy="365423"/>
            </a:xfrm>
            <a:prstGeom prst="ellipse">
              <a:avLst/>
            </a:prstGeom>
            <a:solidFill>
              <a:srgbClr val="9276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2657548" y="3426827"/>
              <a:ext cx="365423" cy="365423"/>
            </a:xfrm>
            <a:prstGeom prst="ellipse">
              <a:avLst/>
            </a:prstGeom>
            <a:solidFill>
              <a:srgbClr val="A38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2657548" y="3890207"/>
              <a:ext cx="365423" cy="365423"/>
            </a:xfrm>
            <a:prstGeom prst="ellipse">
              <a:avLst/>
            </a:prstGeom>
            <a:solidFill>
              <a:srgbClr val="765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2657547" y="4353587"/>
              <a:ext cx="365423" cy="365423"/>
            </a:xfrm>
            <a:prstGeom prst="ellipse">
              <a:avLst/>
            </a:prstGeom>
            <a:solidFill>
              <a:srgbClr val="392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2657546" y="481696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2657546" y="528034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3093334" y="2036687"/>
              <a:ext cx="365423" cy="365423"/>
            </a:xfrm>
            <a:prstGeom prst="ellipse">
              <a:avLst/>
            </a:prstGeom>
            <a:solidFill>
              <a:srgbClr val="685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3093334" y="2500067"/>
              <a:ext cx="365423" cy="365423"/>
            </a:xfrm>
            <a:prstGeom prst="ellipse">
              <a:avLst/>
            </a:prstGeom>
            <a:solidFill>
              <a:srgbClr val="C8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3093334" y="296344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3093334" y="342682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3093334" y="3890207"/>
              <a:ext cx="365423" cy="365423"/>
            </a:xfrm>
            <a:prstGeom prst="ellipse">
              <a:avLst/>
            </a:prstGeom>
            <a:solidFill>
              <a:srgbClr val="D0C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3093333" y="4353587"/>
              <a:ext cx="365423" cy="365423"/>
            </a:xfrm>
            <a:prstGeom prst="ellipse">
              <a:avLst/>
            </a:prstGeom>
            <a:solidFill>
              <a:srgbClr val="4F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3093332" y="481696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3093332" y="5280347"/>
              <a:ext cx="365423" cy="365423"/>
            </a:xfrm>
            <a:prstGeom prst="ellipse">
              <a:avLst/>
            </a:prstGeom>
            <a:solidFill>
              <a:srgbClr val="D6C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3524992" y="2036687"/>
              <a:ext cx="365423" cy="365423"/>
            </a:xfrm>
            <a:prstGeom prst="ellipse">
              <a:avLst/>
            </a:prstGeom>
            <a:solidFill>
              <a:srgbClr val="CE7D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3524992" y="2500067"/>
              <a:ext cx="365423" cy="365423"/>
            </a:xfrm>
            <a:prstGeom prst="ellipse">
              <a:avLst/>
            </a:prstGeom>
            <a:solidFill>
              <a:srgbClr val="C6B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3524992" y="296344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3524992" y="3426827"/>
              <a:ext cx="365423" cy="365423"/>
            </a:xfrm>
            <a:prstGeom prst="ellipse">
              <a:avLst/>
            </a:prstGeom>
            <a:solidFill>
              <a:srgbClr val="D0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3524992" y="3890207"/>
              <a:ext cx="365423" cy="365423"/>
            </a:xfrm>
            <a:prstGeom prst="ellipse">
              <a:avLst/>
            </a:prstGeom>
            <a:solidFill>
              <a:srgbClr val="C0B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524991" y="4353587"/>
              <a:ext cx="365423" cy="365423"/>
            </a:xfrm>
            <a:prstGeom prst="ellipse">
              <a:avLst/>
            </a:prstGeom>
            <a:solidFill>
              <a:srgbClr val="C0B0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3524990" y="4816967"/>
              <a:ext cx="365423" cy="365423"/>
            </a:xfrm>
            <a:prstGeom prst="ellipse">
              <a:avLst/>
            </a:prstGeom>
            <a:solidFill>
              <a:srgbClr val="A29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3524990" y="5280347"/>
              <a:ext cx="365423" cy="365423"/>
            </a:xfrm>
            <a:prstGeom prst="ellipse">
              <a:avLst/>
            </a:prstGeom>
            <a:solidFill>
              <a:srgbClr val="C4B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3707705" y="2036687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椭圆 3"/>
          <p:cNvSpPr/>
          <p:nvPr/>
        </p:nvSpPr>
        <p:spPr>
          <a:xfrm>
            <a:off x="3707706" y="2629264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3707706" y="3221842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/>
          <p:cNvSpPr/>
          <p:nvPr/>
        </p:nvSpPr>
        <p:spPr>
          <a:xfrm>
            <a:off x="3707707" y="3814419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3707707" y="4406996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4497808" y="2629264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4497808" y="3221842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/>
          <p:cNvSpPr/>
          <p:nvPr/>
        </p:nvSpPr>
        <p:spPr>
          <a:xfrm>
            <a:off x="4497810" y="3814419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5287909" y="2629264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5287909" y="3221842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5287911" y="3814419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6078006" y="2629264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6078006" y="3221842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6078008" y="3814419"/>
            <a:ext cx="365422" cy="36542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直接连接符 23"/>
          <p:cNvCxnSpPr>
            <a:stCxn id="2" idx="6"/>
            <a:endCxn id="10" idx="1"/>
          </p:cNvCxnSpPr>
          <p:nvPr/>
        </p:nvCxnSpPr>
        <p:spPr>
          <a:xfrm>
            <a:off x="4073127" y="2219399"/>
            <a:ext cx="478196" cy="4633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" idx="6"/>
            <a:endCxn id="11" idx="1"/>
          </p:cNvCxnSpPr>
          <p:nvPr/>
        </p:nvCxnSpPr>
        <p:spPr>
          <a:xfrm>
            <a:off x="4073127" y="2219399"/>
            <a:ext cx="478196" cy="10559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" idx="6"/>
            <a:endCxn id="12" idx="1"/>
          </p:cNvCxnSpPr>
          <p:nvPr/>
        </p:nvCxnSpPr>
        <p:spPr>
          <a:xfrm>
            <a:off x="4073127" y="2219399"/>
            <a:ext cx="478198" cy="164853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" idx="6"/>
            <a:endCxn id="10" idx="2"/>
          </p:cNvCxnSpPr>
          <p:nvPr/>
        </p:nvCxnSpPr>
        <p:spPr>
          <a:xfrm>
            <a:off x="4073128" y="2811976"/>
            <a:ext cx="42468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8" idx="6"/>
            <a:endCxn id="12" idx="3"/>
          </p:cNvCxnSpPr>
          <p:nvPr/>
        </p:nvCxnSpPr>
        <p:spPr>
          <a:xfrm flipV="1">
            <a:off x="4073129" y="4126327"/>
            <a:ext cx="478196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" idx="6"/>
            <a:endCxn id="11" idx="1"/>
          </p:cNvCxnSpPr>
          <p:nvPr/>
        </p:nvCxnSpPr>
        <p:spPr>
          <a:xfrm>
            <a:off x="4073128" y="2811976"/>
            <a:ext cx="478195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" idx="6"/>
            <a:endCxn id="12" idx="1"/>
          </p:cNvCxnSpPr>
          <p:nvPr/>
        </p:nvCxnSpPr>
        <p:spPr>
          <a:xfrm>
            <a:off x="4073128" y="2811976"/>
            <a:ext cx="478197" cy="10559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" idx="6"/>
            <a:endCxn id="10" idx="3"/>
          </p:cNvCxnSpPr>
          <p:nvPr/>
        </p:nvCxnSpPr>
        <p:spPr>
          <a:xfrm flipV="1">
            <a:off x="4073128" y="2941172"/>
            <a:ext cx="478195" cy="46338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11" idx="2"/>
          </p:cNvCxnSpPr>
          <p:nvPr/>
        </p:nvCxnSpPr>
        <p:spPr>
          <a:xfrm>
            <a:off x="4073128" y="3404554"/>
            <a:ext cx="42468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5" idx="6"/>
            <a:endCxn id="12" idx="1"/>
          </p:cNvCxnSpPr>
          <p:nvPr/>
        </p:nvCxnSpPr>
        <p:spPr>
          <a:xfrm>
            <a:off x="4073128" y="3404554"/>
            <a:ext cx="478197" cy="4633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6" idx="6"/>
            <a:endCxn id="10" idx="3"/>
          </p:cNvCxnSpPr>
          <p:nvPr/>
        </p:nvCxnSpPr>
        <p:spPr>
          <a:xfrm flipV="1">
            <a:off x="4073129" y="2941172"/>
            <a:ext cx="478194" cy="105595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6" idx="6"/>
            <a:endCxn id="12" idx="2"/>
          </p:cNvCxnSpPr>
          <p:nvPr/>
        </p:nvCxnSpPr>
        <p:spPr>
          <a:xfrm>
            <a:off x="4073129" y="3997131"/>
            <a:ext cx="424681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6" idx="6"/>
            <a:endCxn id="11" idx="3"/>
          </p:cNvCxnSpPr>
          <p:nvPr/>
        </p:nvCxnSpPr>
        <p:spPr>
          <a:xfrm flipV="1">
            <a:off x="4073129" y="3533750"/>
            <a:ext cx="478194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11" idx="3"/>
          </p:cNvCxnSpPr>
          <p:nvPr/>
        </p:nvCxnSpPr>
        <p:spPr>
          <a:xfrm flipV="1">
            <a:off x="4073129" y="3533750"/>
            <a:ext cx="478194" cy="10559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8" idx="6"/>
            <a:endCxn id="10" idx="3"/>
          </p:cNvCxnSpPr>
          <p:nvPr/>
        </p:nvCxnSpPr>
        <p:spPr>
          <a:xfrm flipV="1">
            <a:off x="4073129" y="2941172"/>
            <a:ext cx="478194" cy="164853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0" idx="6"/>
            <a:endCxn id="14" idx="2"/>
          </p:cNvCxnSpPr>
          <p:nvPr/>
        </p:nvCxnSpPr>
        <p:spPr>
          <a:xfrm>
            <a:off x="4863230" y="2811976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0" idx="6"/>
            <a:endCxn id="15" idx="1"/>
          </p:cNvCxnSpPr>
          <p:nvPr/>
        </p:nvCxnSpPr>
        <p:spPr>
          <a:xfrm>
            <a:off x="4863230" y="2811976"/>
            <a:ext cx="478194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0" idx="6"/>
            <a:endCxn id="16" idx="1"/>
          </p:cNvCxnSpPr>
          <p:nvPr/>
        </p:nvCxnSpPr>
        <p:spPr>
          <a:xfrm>
            <a:off x="4863230" y="2811976"/>
            <a:ext cx="478196" cy="10559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1" idx="6"/>
            <a:endCxn id="14" idx="3"/>
          </p:cNvCxnSpPr>
          <p:nvPr/>
        </p:nvCxnSpPr>
        <p:spPr>
          <a:xfrm flipV="1">
            <a:off x="4863230" y="2941172"/>
            <a:ext cx="478194" cy="46338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1" idx="6"/>
            <a:endCxn id="15" idx="2"/>
          </p:cNvCxnSpPr>
          <p:nvPr/>
        </p:nvCxnSpPr>
        <p:spPr>
          <a:xfrm>
            <a:off x="4863230" y="3404554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1" idx="6"/>
            <a:endCxn id="16" idx="1"/>
          </p:cNvCxnSpPr>
          <p:nvPr/>
        </p:nvCxnSpPr>
        <p:spPr>
          <a:xfrm>
            <a:off x="4863230" y="3404554"/>
            <a:ext cx="478196" cy="4633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" idx="6"/>
            <a:endCxn id="15" idx="3"/>
          </p:cNvCxnSpPr>
          <p:nvPr/>
        </p:nvCxnSpPr>
        <p:spPr>
          <a:xfrm flipV="1">
            <a:off x="4863232" y="3533750"/>
            <a:ext cx="478192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12" idx="6"/>
            <a:endCxn id="16" idx="2"/>
          </p:cNvCxnSpPr>
          <p:nvPr/>
        </p:nvCxnSpPr>
        <p:spPr>
          <a:xfrm>
            <a:off x="4863232" y="3997131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2" idx="6"/>
            <a:endCxn id="14" idx="3"/>
          </p:cNvCxnSpPr>
          <p:nvPr/>
        </p:nvCxnSpPr>
        <p:spPr>
          <a:xfrm flipV="1">
            <a:off x="4863232" y="2941172"/>
            <a:ext cx="478192" cy="105595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5653325" y="2811976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5653325" y="2811976"/>
            <a:ext cx="478194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5653325" y="2811976"/>
            <a:ext cx="478196" cy="105595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5653325" y="2941172"/>
            <a:ext cx="478194" cy="46338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5653325" y="3404554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5653325" y="3404554"/>
            <a:ext cx="478196" cy="46338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V="1">
            <a:off x="5653327" y="3533750"/>
            <a:ext cx="478192" cy="46338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5653327" y="3997131"/>
            <a:ext cx="42467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653327" y="2941172"/>
            <a:ext cx="478192" cy="105595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746258" y="2075724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椭圆 156"/>
          <p:cNvSpPr/>
          <p:nvPr/>
        </p:nvSpPr>
        <p:spPr>
          <a:xfrm>
            <a:off x="3746258" y="3255917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椭圆 157"/>
          <p:cNvSpPr/>
          <p:nvPr/>
        </p:nvSpPr>
        <p:spPr>
          <a:xfrm>
            <a:off x="4533891" y="2660239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椭圆 158"/>
          <p:cNvSpPr/>
          <p:nvPr/>
        </p:nvSpPr>
        <p:spPr>
          <a:xfrm>
            <a:off x="4533891" y="3853662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椭圆 159"/>
          <p:cNvSpPr/>
          <p:nvPr/>
        </p:nvSpPr>
        <p:spPr>
          <a:xfrm>
            <a:off x="3745117" y="3843814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椭圆 160"/>
          <p:cNvSpPr/>
          <p:nvPr/>
        </p:nvSpPr>
        <p:spPr>
          <a:xfrm>
            <a:off x="5319978" y="3259301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椭圆 161"/>
          <p:cNvSpPr/>
          <p:nvPr/>
        </p:nvSpPr>
        <p:spPr>
          <a:xfrm>
            <a:off x="5319978" y="2662769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椭圆 162"/>
          <p:cNvSpPr/>
          <p:nvPr/>
        </p:nvSpPr>
        <p:spPr>
          <a:xfrm>
            <a:off x="6117437" y="3260319"/>
            <a:ext cx="297270" cy="2972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直接连接符 163"/>
          <p:cNvCxnSpPr>
            <a:endCxn id="2" idx="2"/>
          </p:cNvCxnSpPr>
          <p:nvPr/>
        </p:nvCxnSpPr>
        <p:spPr>
          <a:xfrm>
            <a:off x="906441" y="1661908"/>
            <a:ext cx="2801264" cy="55749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endCxn id="8" idx="2"/>
          </p:cNvCxnSpPr>
          <p:nvPr/>
        </p:nvCxnSpPr>
        <p:spPr>
          <a:xfrm flipV="1">
            <a:off x="868079" y="4589708"/>
            <a:ext cx="2839628" cy="63171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2" idx="2"/>
          </p:cNvCxnSpPr>
          <p:nvPr/>
        </p:nvCxnSpPr>
        <p:spPr>
          <a:xfrm flipH="1" flipV="1">
            <a:off x="2840261" y="1902075"/>
            <a:ext cx="867444" cy="31732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57" idx="2"/>
          </p:cNvCxnSpPr>
          <p:nvPr/>
        </p:nvCxnSpPr>
        <p:spPr>
          <a:xfrm flipV="1">
            <a:off x="911976" y="3404552"/>
            <a:ext cx="2834282" cy="176336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160" idx="2"/>
          </p:cNvCxnSpPr>
          <p:nvPr/>
        </p:nvCxnSpPr>
        <p:spPr>
          <a:xfrm flipV="1">
            <a:off x="906441" y="3992449"/>
            <a:ext cx="2838676" cy="12107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endCxn id="8" idx="2"/>
          </p:cNvCxnSpPr>
          <p:nvPr/>
        </p:nvCxnSpPr>
        <p:spPr>
          <a:xfrm flipV="1">
            <a:off x="2840261" y="4589708"/>
            <a:ext cx="867446" cy="334182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endCxn id="6" idx="2"/>
          </p:cNvCxnSpPr>
          <p:nvPr/>
        </p:nvCxnSpPr>
        <p:spPr>
          <a:xfrm flipV="1">
            <a:off x="2881518" y="3997131"/>
            <a:ext cx="826189" cy="92675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endCxn id="4" idx="2"/>
          </p:cNvCxnSpPr>
          <p:nvPr/>
        </p:nvCxnSpPr>
        <p:spPr>
          <a:xfrm flipV="1">
            <a:off x="874445" y="2811976"/>
            <a:ext cx="2833261" cy="236503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endCxn id="5" idx="2"/>
          </p:cNvCxnSpPr>
          <p:nvPr/>
        </p:nvCxnSpPr>
        <p:spPr>
          <a:xfrm flipV="1">
            <a:off x="2910372" y="3404554"/>
            <a:ext cx="797334" cy="153298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2" idx="2"/>
          </p:cNvCxnSpPr>
          <p:nvPr/>
        </p:nvCxnSpPr>
        <p:spPr>
          <a:xfrm flipV="1">
            <a:off x="882868" y="2219399"/>
            <a:ext cx="2824837" cy="299881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endCxn id="6" idx="2"/>
          </p:cNvCxnSpPr>
          <p:nvPr/>
        </p:nvCxnSpPr>
        <p:spPr>
          <a:xfrm>
            <a:off x="911976" y="1635616"/>
            <a:ext cx="2795731" cy="236151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endCxn id="4" idx="2"/>
          </p:cNvCxnSpPr>
          <p:nvPr/>
        </p:nvCxnSpPr>
        <p:spPr>
          <a:xfrm flipV="1">
            <a:off x="2923535" y="2811976"/>
            <a:ext cx="784171" cy="212556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endCxn id="4" idx="2"/>
          </p:cNvCxnSpPr>
          <p:nvPr/>
        </p:nvCxnSpPr>
        <p:spPr>
          <a:xfrm>
            <a:off x="866938" y="1657837"/>
            <a:ext cx="2840768" cy="115413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endCxn id="5" idx="2"/>
          </p:cNvCxnSpPr>
          <p:nvPr/>
        </p:nvCxnSpPr>
        <p:spPr>
          <a:xfrm>
            <a:off x="882868" y="1635616"/>
            <a:ext cx="2824838" cy="176893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endCxn id="8" idx="2"/>
          </p:cNvCxnSpPr>
          <p:nvPr/>
        </p:nvCxnSpPr>
        <p:spPr>
          <a:xfrm>
            <a:off x="853101" y="1657837"/>
            <a:ext cx="2854606" cy="293187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endCxn id="4" idx="2"/>
          </p:cNvCxnSpPr>
          <p:nvPr/>
        </p:nvCxnSpPr>
        <p:spPr>
          <a:xfrm>
            <a:off x="2877390" y="1940653"/>
            <a:ext cx="830316" cy="87132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endCxn id="5" idx="2"/>
          </p:cNvCxnSpPr>
          <p:nvPr/>
        </p:nvCxnSpPr>
        <p:spPr>
          <a:xfrm>
            <a:off x="2852410" y="1902075"/>
            <a:ext cx="855296" cy="150247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endCxn id="6" idx="2"/>
          </p:cNvCxnSpPr>
          <p:nvPr/>
        </p:nvCxnSpPr>
        <p:spPr>
          <a:xfrm>
            <a:off x="2839506" y="1902075"/>
            <a:ext cx="868201" cy="2095056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2" idx="2"/>
          </p:cNvCxnSpPr>
          <p:nvPr/>
        </p:nvCxnSpPr>
        <p:spPr>
          <a:xfrm flipV="1">
            <a:off x="2901162" y="2219399"/>
            <a:ext cx="806543" cy="2718143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endCxn id="8" idx="2"/>
          </p:cNvCxnSpPr>
          <p:nvPr/>
        </p:nvCxnSpPr>
        <p:spPr>
          <a:xfrm>
            <a:off x="2876873" y="1900368"/>
            <a:ext cx="830834" cy="268934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/>
          <p:cNvSpPr txBox="1"/>
          <p:nvPr/>
        </p:nvSpPr>
        <p:spPr>
          <a:xfrm>
            <a:off x="6978194" y="3165114"/>
            <a:ext cx="156237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D1215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CAT</a:t>
            </a:r>
            <a:endParaRPr lang="en-US" sz="1200" dirty="0">
              <a:solidFill>
                <a:srgbClr val="0D1215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cxnSp>
        <p:nvCxnSpPr>
          <p:cNvPr id="314" name="直接连接符 313"/>
          <p:cNvCxnSpPr>
            <a:endCxn id="313" idx="1"/>
          </p:cNvCxnSpPr>
          <p:nvPr/>
        </p:nvCxnSpPr>
        <p:spPr>
          <a:xfrm>
            <a:off x="6443428" y="2811976"/>
            <a:ext cx="534766" cy="583971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连接符 314"/>
          <p:cNvCxnSpPr>
            <a:endCxn id="313" idx="1"/>
          </p:cNvCxnSpPr>
          <p:nvPr/>
        </p:nvCxnSpPr>
        <p:spPr>
          <a:xfrm flipV="1">
            <a:off x="6443428" y="3395947"/>
            <a:ext cx="534766" cy="860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endCxn id="313" idx="1"/>
          </p:cNvCxnSpPr>
          <p:nvPr/>
        </p:nvCxnSpPr>
        <p:spPr>
          <a:xfrm flipV="1">
            <a:off x="6443430" y="3395947"/>
            <a:ext cx="534764" cy="60118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232073" y="3221842"/>
            <a:ext cx="1080654" cy="3654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0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0"/>
                            </p:stCondLst>
                            <p:childTnLst>
                              <p:par>
                                <p:cTn id="2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535" y="0"/>
            <a:ext cx="10434758" cy="6858000"/>
          </a:xfrm>
          <a:prstGeom prst="rect">
            <a:avLst/>
          </a:prstGeom>
        </p:spPr>
      </p:pic>
      <p:pic>
        <p:nvPicPr>
          <p:cNvPr id="240" name="图片 23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886" r="62" b="39544"/>
          <a:stretch/>
        </p:blipFill>
        <p:spPr>
          <a:xfrm>
            <a:off x="-720535" y="2392470"/>
            <a:ext cx="10428206" cy="1753645"/>
          </a:xfrm>
          <a:prstGeom prst="rect">
            <a:avLst/>
          </a:prstGeom>
        </p:spPr>
      </p:pic>
      <p:sp>
        <p:nvSpPr>
          <p:cNvPr id="239" name="文本框 238"/>
          <p:cNvSpPr txBox="1"/>
          <p:nvPr/>
        </p:nvSpPr>
        <p:spPr>
          <a:xfrm>
            <a:off x="1" y="2403472"/>
            <a:ext cx="9144000" cy="1754326"/>
          </a:xfrm>
          <a:prstGeom prst="rect">
            <a:avLst/>
          </a:prstGeom>
          <a:solidFill>
            <a:srgbClr val="0D1215">
              <a:alpha val="6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15 </a:t>
            </a:r>
            <a:r>
              <a:rPr lang="en-US" altLang="zh-CN" sz="5400" dirty="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million </a:t>
            </a:r>
            <a:r>
              <a:rPr lang="en-US" altLang="zh-CN" sz="54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images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22,000 </a:t>
            </a:r>
            <a:r>
              <a:rPr lang="en-US" sz="54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categories</a:t>
            </a: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0877" y="2591362"/>
            <a:ext cx="6886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Creation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839813" y="2178003"/>
            <a:ext cx="7460455" cy="2518687"/>
            <a:chOff x="532243" y="2086563"/>
            <a:chExt cx="8103352" cy="2735732"/>
          </a:xfrm>
        </p:grpSpPr>
        <p:grpSp>
          <p:nvGrpSpPr>
            <p:cNvPr id="67" name="组合 66"/>
            <p:cNvGrpSpPr/>
            <p:nvPr/>
          </p:nvGrpSpPr>
          <p:grpSpPr>
            <a:xfrm>
              <a:off x="532243" y="2086563"/>
              <a:ext cx="4841356" cy="2735732"/>
              <a:chOff x="3707705" y="2036687"/>
              <a:chExt cx="4841356" cy="2735732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3707705" y="2036687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707706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3707706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707707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707707" y="4406996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497808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497808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97810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287909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287909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287911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078006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8006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6078008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直接连接符 23"/>
              <p:cNvCxnSpPr>
                <a:stCxn id="2" idx="6"/>
                <a:endCxn id="10" idx="1"/>
              </p:cNvCxnSpPr>
              <p:nvPr/>
            </p:nvCxnSpPr>
            <p:spPr>
              <a:xfrm>
                <a:off x="4073127" y="2219399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>
                <a:stCxn id="2" idx="6"/>
                <a:endCxn id="11" idx="1"/>
              </p:cNvCxnSpPr>
              <p:nvPr/>
            </p:nvCxnSpPr>
            <p:spPr>
              <a:xfrm>
                <a:off x="4073127" y="2219399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2" idx="6"/>
                <a:endCxn id="12" idx="1"/>
              </p:cNvCxnSpPr>
              <p:nvPr/>
            </p:nvCxnSpPr>
            <p:spPr>
              <a:xfrm>
                <a:off x="4073127" y="2219399"/>
                <a:ext cx="478198" cy="1648535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4" idx="6"/>
                <a:endCxn id="10" idx="2"/>
              </p:cNvCxnSpPr>
              <p:nvPr/>
            </p:nvCxnSpPr>
            <p:spPr>
              <a:xfrm>
                <a:off x="4073128" y="2811976"/>
                <a:ext cx="42468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>
                <a:stCxn id="8" idx="6"/>
                <a:endCxn id="12" idx="3"/>
              </p:cNvCxnSpPr>
              <p:nvPr/>
            </p:nvCxnSpPr>
            <p:spPr>
              <a:xfrm flipV="1">
                <a:off x="4073129" y="4126327"/>
                <a:ext cx="478196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>
                <a:stCxn id="4" idx="6"/>
                <a:endCxn id="11" idx="1"/>
              </p:cNvCxnSpPr>
              <p:nvPr/>
            </p:nvCxnSpPr>
            <p:spPr>
              <a:xfrm>
                <a:off x="4073128" y="2811976"/>
                <a:ext cx="478195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" idx="6"/>
                <a:endCxn id="12" idx="1"/>
              </p:cNvCxnSpPr>
              <p:nvPr/>
            </p:nvCxnSpPr>
            <p:spPr>
              <a:xfrm>
                <a:off x="4073128" y="2811976"/>
                <a:ext cx="478197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5" idx="6"/>
                <a:endCxn id="10" idx="3"/>
              </p:cNvCxnSpPr>
              <p:nvPr/>
            </p:nvCxnSpPr>
            <p:spPr>
              <a:xfrm flipV="1">
                <a:off x="4073128" y="2941172"/>
                <a:ext cx="478195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5" idx="6"/>
                <a:endCxn id="11" idx="2"/>
              </p:cNvCxnSpPr>
              <p:nvPr/>
            </p:nvCxnSpPr>
            <p:spPr>
              <a:xfrm>
                <a:off x="4073128" y="3404554"/>
                <a:ext cx="42468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5" idx="6"/>
                <a:endCxn id="12" idx="1"/>
              </p:cNvCxnSpPr>
              <p:nvPr/>
            </p:nvCxnSpPr>
            <p:spPr>
              <a:xfrm>
                <a:off x="4073128" y="3404554"/>
                <a:ext cx="478197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6" idx="6"/>
                <a:endCxn id="10" idx="3"/>
              </p:cNvCxnSpPr>
              <p:nvPr/>
            </p:nvCxnSpPr>
            <p:spPr>
              <a:xfrm flipV="1">
                <a:off x="4073129" y="2941172"/>
                <a:ext cx="478194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>
                <a:stCxn id="6" idx="6"/>
                <a:endCxn id="12" idx="2"/>
              </p:cNvCxnSpPr>
              <p:nvPr/>
            </p:nvCxnSpPr>
            <p:spPr>
              <a:xfrm>
                <a:off x="4073129" y="3997131"/>
                <a:ext cx="424681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6" idx="6"/>
                <a:endCxn id="11" idx="3"/>
              </p:cNvCxnSpPr>
              <p:nvPr/>
            </p:nvCxnSpPr>
            <p:spPr>
              <a:xfrm flipV="1">
                <a:off x="4073129" y="3533750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8" idx="6"/>
                <a:endCxn id="11" idx="3"/>
              </p:cNvCxnSpPr>
              <p:nvPr/>
            </p:nvCxnSpPr>
            <p:spPr>
              <a:xfrm flipV="1">
                <a:off x="4073129" y="3533750"/>
                <a:ext cx="478194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8" idx="6"/>
                <a:endCxn id="10" idx="3"/>
              </p:cNvCxnSpPr>
              <p:nvPr/>
            </p:nvCxnSpPr>
            <p:spPr>
              <a:xfrm flipV="1">
                <a:off x="4073129" y="2941172"/>
                <a:ext cx="478194" cy="1648536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10" idx="6"/>
                <a:endCxn id="14" idx="2"/>
              </p:cNvCxnSpPr>
              <p:nvPr/>
            </p:nvCxnSpPr>
            <p:spPr>
              <a:xfrm>
                <a:off x="4863230" y="2811976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>
                <a:stCxn id="10" idx="6"/>
                <a:endCxn id="15" idx="1"/>
              </p:cNvCxnSpPr>
              <p:nvPr/>
            </p:nvCxnSpPr>
            <p:spPr>
              <a:xfrm>
                <a:off x="4863230" y="2811976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>
                <a:stCxn id="10" idx="6"/>
                <a:endCxn id="16" idx="1"/>
              </p:cNvCxnSpPr>
              <p:nvPr/>
            </p:nvCxnSpPr>
            <p:spPr>
              <a:xfrm>
                <a:off x="4863230" y="2811976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11" idx="6"/>
                <a:endCxn id="14" idx="3"/>
              </p:cNvCxnSpPr>
              <p:nvPr/>
            </p:nvCxnSpPr>
            <p:spPr>
              <a:xfrm flipV="1">
                <a:off x="4863230" y="2941172"/>
                <a:ext cx="478194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11" idx="6"/>
                <a:endCxn id="15" idx="2"/>
              </p:cNvCxnSpPr>
              <p:nvPr/>
            </p:nvCxnSpPr>
            <p:spPr>
              <a:xfrm>
                <a:off x="4863230" y="3404554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11" idx="6"/>
                <a:endCxn id="16" idx="1"/>
              </p:cNvCxnSpPr>
              <p:nvPr/>
            </p:nvCxnSpPr>
            <p:spPr>
              <a:xfrm>
                <a:off x="4863230" y="3404554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stCxn id="12" idx="6"/>
                <a:endCxn id="15" idx="3"/>
              </p:cNvCxnSpPr>
              <p:nvPr/>
            </p:nvCxnSpPr>
            <p:spPr>
              <a:xfrm flipV="1">
                <a:off x="4863232" y="3533750"/>
                <a:ext cx="478192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12" idx="6"/>
                <a:endCxn id="16" idx="2"/>
              </p:cNvCxnSpPr>
              <p:nvPr/>
            </p:nvCxnSpPr>
            <p:spPr>
              <a:xfrm>
                <a:off x="4863232" y="3997131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>
                <a:stCxn id="12" idx="6"/>
                <a:endCxn id="14" idx="3"/>
              </p:cNvCxnSpPr>
              <p:nvPr/>
            </p:nvCxnSpPr>
            <p:spPr>
              <a:xfrm flipV="1">
                <a:off x="4863232" y="2941172"/>
                <a:ext cx="478192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653325" y="2811976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5653325" y="2811976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5653325" y="2811976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5653325" y="2941172"/>
                <a:ext cx="478194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5653325" y="3404554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5653325" y="3404554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5653327" y="3533750"/>
                <a:ext cx="478192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5653327" y="3997131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V="1">
                <a:off x="5653327" y="2941172"/>
                <a:ext cx="478192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文本框 312"/>
              <p:cNvSpPr txBox="1"/>
              <p:nvPr/>
            </p:nvSpPr>
            <p:spPr>
              <a:xfrm>
                <a:off x="6876592" y="3203741"/>
                <a:ext cx="1672469" cy="401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D1215"/>
                    </a:solidFill>
                    <a:latin typeface="Source Sans Pro SemiBold" panose="020B0603030403020204" pitchFamily="34" charset="0"/>
                    <a:ea typeface="Source Sans Pro SemiBold" panose="020B0603030403020204" pitchFamily="34" charset="0"/>
                  </a:rPr>
                  <a:t>Knowledge</a:t>
                </a:r>
                <a:endParaRPr lang="en-US" sz="1050" dirty="0">
                  <a:solidFill>
                    <a:srgbClr val="0D1215"/>
                  </a:solidFill>
                  <a:latin typeface="Source Sans Pro SemiBold" panose="020B0603030403020204" pitchFamily="34" charset="0"/>
                  <a:ea typeface="Source Sans Pro SemiBold" panose="020B0603030403020204" pitchFamily="34" charset="0"/>
                </a:endParaRPr>
              </a:p>
            </p:txBody>
          </p:sp>
          <p:cxnSp>
            <p:nvCxnSpPr>
              <p:cNvPr id="314" name="直接连接符 313"/>
              <p:cNvCxnSpPr>
                <a:endCxn id="313" idx="1"/>
              </p:cNvCxnSpPr>
              <p:nvPr/>
            </p:nvCxnSpPr>
            <p:spPr>
              <a:xfrm>
                <a:off x="6451919" y="2850603"/>
                <a:ext cx="424673" cy="553717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直接连接符 314"/>
              <p:cNvCxnSpPr>
                <a:stCxn id="19" idx="6"/>
                <a:endCxn id="313" idx="1"/>
              </p:cNvCxnSpPr>
              <p:nvPr/>
            </p:nvCxnSpPr>
            <p:spPr>
              <a:xfrm flipV="1">
                <a:off x="6443427" y="3404320"/>
                <a:ext cx="433165" cy="234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/>
              <p:cNvCxnSpPr>
                <a:endCxn id="313" idx="1"/>
              </p:cNvCxnSpPr>
              <p:nvPr/>
            </p:nvCxnSpPr>
            <p:spPr>
              <a:xfrm flipV="1">
                <a:off x="6451921" y="3404320"/>
                <a:ext cx="424671" cy="631443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组合 184"/>
            <p:cNvGrpSpPr/>
            <p:nvPr/>
          </p:nvGrpSpPr>
          <p:grpSpPr>
            <a:xfrm rot="10800000">
              <a:off x="5365106" y="2086563"/>
              <a:ext cx="3270489" cy="2735732"/>
              <a:chOff x="3707705" y="2036687"/>
              <a:chExt cx="3270489" cy="2735732"/>
            </a:xfrm>
          </p:grpSpPr>
          <p:sp>
            <p:nvSpPr>
              <p:cNvPr id="186" name="椭圆 185"/>
              <p:cNvSpPr/>
              <p:nvPr/>
            </p:nvSpPr>
            <p:spPr>
              <a:xfrm>
                <a:off x="3707705" y="2036687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3707706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707706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3707707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3707707" y="4406996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4497808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4497808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>
                <a:off x="4497810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>
                <a:off x="5287909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287909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>
                <a:off x="5287911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>
                <a:off x="6078006" y="2629264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椭圆 198"/>
              <p:cNvSpPr/>
              <p:nvPr/>
            </p:nvSpPr>
            <p:spPr>
              <a:xfrm>
                <a:off x="6078006" y="3221842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>
                <a:off x="6078008" y="3814419"/>
                <a:ext cx="365422" cy="365423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直接连接符 200"/>
              <p:cNvCxnSpPr>
                <a:stCxn id="186" idx="6"/>
                <a:endCxn id="192" idx="1"/>
              </p:cNvCxnSpPr>
              <p:nvPr/>
            </p:nvCxnSpPr>
            <p:spPr>
              <a:xfrm>
                <a:off x="4073127" y="2219399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>
                <a:stCxn id="186" idx="6"/>
                <a:endCxn id="193" idx="1"/>
              </p:cNvCxnSpPr>
              <p:nvPr/>
            </p:nvCxnSpPr>
            <p:spPr>
              <a:xfrm>
                <a:off x="4073127" y="2219399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>
                <a:stCxn id="186" idx="6"/>
                <a:endCxn id="194" idx="1"/>
              </p:cNvCxnSpPr>
              <p:nvPr/>
            </p:nvCxnSpPr>
            <p:spPr>
              <a:xfrm>
                <a:off x="4073127" y="2219399"/>
                <a:ext cx="478198" cy="1648535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>
                <a:stCxn id="187" idx="6"/>
                <a:endCxn id="192" idx="2"/>
              </p:cNvCxnSpPr>
              <p:nvPr/>
            </p:nvCxnSpPr>
            <p:spPr>
              <a:xfrm>
                <a:off x="4073128" y="2811976"/>
                <a:ext cx="42468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>
                <a:stCxn id="191" idx="6"/>
                <a:endCxn id="194" idx="3"/>
              </p:cNvCxnSpPr>
              <p:nvPr/>
            </p:nvCxnSpPr>
            <p:spPr>
              <a:xfrm flipV="1">
                <a:off x="4073129" y="4126327"/>
                <a:ext cx="478196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187" idx="6"/>
                <a:endCxn id="193" idx="1"/>
              </p:cNvCxnSpPr>
              <p:nvPr/>
            </p:nvCxnSpPr>
            <p:spPr>
              <a:xfrm>
                <a:off x="4073128" y="2811976"/>
                <a:ext cx="478195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187" idx="6"/>
                <a:endCxn id="194" idx="1"/>
              </p:cNvCxnSpPr>
              <p:nvPr/>
            </p:nvCxnSpPr>
            <p:spPr>
              <a:xfrm>
                <a:off x="4073128" y="2811976"/>
                <a:ext cx="478197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189" idx="6"/>
                <a:endCxn id="192" idx="3"/>
              </p:cNvCxnSpPr>
              <p:nvPr/>
            </p:nvCxnSpPr>
            <p:spPr>
              <a:xfrm flipV="1">
                <a:off x="4073128" y="2941172"/>
                <a:ext cx="478195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189" idx="6"/>
                <a:endCxn id="193" idx="2"/>
              </p:cNvCxnSpPr>
              <p:nvPr/>
            </p:nvCxnSpPr>
            <p:spPr>
              <a:xfrm>
                <a:off x="4073128" y="3404554"/>
                <a:ext cx="424680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189" idx="6"/>
                <a:endCxn id="194" idx="1"/>
              </p:cNvCxnSpPr>
              <p:nvPr/>
            </p:nvCxnSpPr>
            <p:spPr>
              <a:xfrm>
                <a:off x="4073128" y="3404554"/>
                <a:ext cx="478197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190" idx="6"/>
                <a:endCxn id="192" idx="3"/>
              </p:cNvCxnSpPr>
              <p:nvPr/>
            </p:nvCxnSpPr>
            <p:spPr>
              <a:xfrm flipV="1">
                <a:off x="4073129" y="2941172"/>
                <a:ext cx="478194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190" idx="6"/>
                <a:endCxn id="194" idx="2"/>
              </p:cNvCxnSpPr>
              <p:nvPr/>
            </p:nvCxnSpPr>
            <p:spPr>
              <a:xfrm>
                <a:off x="4073129" y="3997131"/>
                <a:ext cx="424681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190" idx="6"/>
                <a:endCxn id="193" idx="3"/>
              </p:cNvCxnSpPr>
              <p:nvPr/>
            </p:nvCxnSpPr>
            <p:spPr>
              <a:xfrm flipV="1">
                <a:off x="4073129" y="3533750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>
                <a:stCxn id="191" idx="6"/>
                <a:endCxn id="193" idx="3"/>
              </p:cNvCxnSpPr>
              <p:nvPr/>
            </p:nvCxnSpPr>
            <p:spPr>
              <a:xfrm flipV="1">
                <a:off x="4073129" y="3533750"/>
                <a:ext cx="478194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>
                <a:stCxn id="191" idx="6"/>
                <a:endCxn id="192" idx="3"/>
              </p:cNvCxnSpPr>
              <p:nvPr/>
            </p:nvCxnSpPr>
            <p:spPr>
              <a:xfrm flipV="1">
                <a:off x="4073129" y="2941172"/>
                <a:ext cx="478194" cy="1648536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>
                <a:stCxn id="192" idx="6"/>
                <a:endCxn id="195" idx="2"/>
              </p:cNvCxnSpPr>
              <p:nvPr/>
            </p:nvCxnSpPr>
            <p:spPr>
              <a:xfrm>
                <a:off x="4863230" y="2811976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>
                <a:stCxn id="192" idx="6"/>
                <a:endCxn id="196" idx="1"/>
              </p:cNvCxnSpPr>
              <p:nvPr/>
            </p:nvCxnSpPr>
            <p:spPr>
              <a:xfrm>
                <a:off x="4863230" y="2811976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>
                <a:stCxn id="192" idx="6"/>
                <a:endCxn id="197" idx="1"/>
              </p:cNvCxnSpPr>
              <p:nvPr/>
            </p:nvCxnSpPr>
            <p:spPr>
              <a:xfrm>
                <a:off x="4863230" y="2811976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>
                <a:stCxn id="193" idx="6"/>
                <a:endCxn id="195" idx="3"/>
              </p:cNvCxnSpPr>
              <p:nvPr/>
            </p:nvCxnSpPr>
            <p:spPr>
              <a:xfrm flipV="1">
                <a:off x="4863230" y="2941172"/>
                <a:ext cx="478194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>
                <a:stCxn id="193" idx="6"/>
                <a:endCxn id="196" idx="2"/>
              </p:cNvCxnSpPr>
              <p:nvPr/>
            </p:nvCxnSpPr>
            <p:spPr>
              <a:xfrm>
                <a:off x="4863230" y="3404554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>
                <a:stCxn id="193" idx="6"/>
                <a:endCxn id="197" idx="1"/>
              </p:cNvCxnSpPr>
              <p:nvPr/>
            </p:nvCxnSpPr>
            <p:spPr>
              <a:xfrm>
                <a:off x="4863230" y="3404554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>
                <a:stCxn id="194" idx="6"/>
                <a:endCxn id="196" idx="3"/>
              </p:cNvCxnSpPr>
              <p:nvPr/>
            </p:nvCxnSpPr>
            <p:spPr>
              <a:xfrm flipV="1">
                <a:off x="4863232" y="3533750"/>
                <a:ext cx="478192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>
                <a:stCxn id="194" idx="6"/>
                <a:endCxn id="197" idx="2"/>
              </p:cNvCxnSpPr>
              <p:nvPr/>
            </p:nvCxnSpPr>
            <p:spPr>
              <a:xfrm>
                <a:off x="4863232" y="3997131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>
                <a:stCxn id="194" idx="6"/>
                <a:endCxn id="195" idx="3"/>
              </p:cNvCxnSpPr>
              <p:nvPr/>
            </p:nvCxnSpPr>
            <p:spPr>
              <a:xfrm flipV="1">
                <a:off x="4863232" y="2941172"/>
                <a:ext cx="478192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5653325" y="2811976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5653325" y="2811976"/>
                <a:ext cx="478194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5653325" y="2811976"/>
                <a:ext cx="478196" cy="1055958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 flipV="1">
                <a:off x="5653325" y="2941172"/>
                <a:ext cx="478194" cy="46338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5653325" y="3404554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5653325" y="3404554"/>
                <a:ext cx="478196" cy="46338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 flipV="1">
                <a:off x="5653327" y="3533750"/>
                <a:ext cx="478192" cy="463381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5653327" y="3997131"/>
                <a:ext cx="424679" cy="0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 flipV="1">
                <a:off x="5653327" y="2941172"/>
                <a:ext cx="478192" cy="105595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 rot="10800000" flipH="1" flipV="1">
                <a:off x="6443428" y="2811975"/>
                <a:ext cx="534766" cy="5839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连接符 243"/>
              <p:cNvCxnSpPr/>
              <p:nvPr/>
            </p:nvCxnSpPr>
            <p:spPr>
              <a:xfrm rot="10800000" flipH="1">
                <a:off x="6443428" y="3395947"/>
                <a:ext cx="534766" cy="8607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接连接符 244"/>
              <p:cNvCxnSpPr/>
              <p:nvPr/>
            </p:nvCxnSpPr>
            <p:spPr>
              <a:xfrm rot="10800000" flipH="1">
                <a:off x="6443430" y="3395947"/>
                <a:ext cx="534764" cy="601184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7" name="文本框 316"/>
          <p:cNvSpPr txBox="1"/>
          <p:nvPr/>
        </p:nvSpPr>
        <p:spPr>
          <a:xfrm>
            <a:off x="-1148576" y="4937774"/>
            <a:ext cx="688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Perception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Encoding</a:t>
            </a:r>
            <a:endParaRPr lang="en-US" sz="9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3402206" y="4937559"/>
            <a:ext cx="688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Creation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Decoding</a:t>
            </a:r>
            <a:endParaRPr lang="en-US" sz="9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6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295" y="856211"/>
            <a:ext cx="11778496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295" y="856211"/>
            <a:ext cx="11778496" cy="5104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8544" y="2598772"/>
            <a:ext cx="688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Vincent van Gogh</a:t>
            </a:r>
            <a:endParaRPr lang="en-US" sz="20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8543" y="3448502"/>
            <a:ext cx="6886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Confidence: 97%</a:t>
            </a:r>
            <a:endParaRPr lang="en-US" sz="12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0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3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20077" y="2591362"/>
            <a:ext cx="6886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Perception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146" y="0"/>
            <a:ext cx="1029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753" y="0"/>
            <a:ext cx="5926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915" y="0"/>
            <a:ext cx="10297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9" y="4698"/>
            <a:ext cx="6853302" cy="68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33300" y="2729149"/>
            <a:ext cx="688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More at</a:t>
            </a:r>
          </a:p>
          <a:p>
            <a:pPr algn="ctr"/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deepdreamgenerator.com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1612" y="193767"/>
            <a:ext cx="688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Citations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5424" y="2048809"/>
            <a:ext cx="71988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Images</a:t>
            </a:r>
          </a:p>
          <a:p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://s1.1zoom.me/big0/538/Cats_Maine_Coon_Ginger_498946.jpg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www.wallpapers4u.org/wp-content/uploads/cat_black_shadow_dance_jump_1933_1920x1080.jpg</a:t>
            </a: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https://plus.google.com/photos/photo/104791564454770703140/6544186903384025586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en.wikipedia.org/wiki/Visual_system</a:t>
            </a: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https://wagbrag.com/wp-content/uploads/2015/06/4553277701_7d74c5ae92_o.jpg</a:t>
            </a:r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www.matrony.ru/wp-content/uploads/2016/01/vangog-1200x520.jpeg</a:t>
            </a: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deepdreamgenerator.com/u/415853</a:t>
            </a:r>
          </a:p>
          <a:p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endParaRPr lang="en-US" altLang="zh-CN" sz="12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Ideas</a:t>
            </a:r>
          </a:p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</a:t>
            </a:r>
            <a:r>
              <a:rPr lang="en-US" altLang="zh-CN" sz="12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www.ted.com/talks/fei_fei_li_how_we_re_teaching_computers_to_understand_pictures</a:t>
            </a:r>
          </a:p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https://www.ted.com/talks/blaise_aguera_y_arcas_how_computers_are_learning_to_be_creative#t-252015</a:t>
            </a:r>
            <a:endParaRPr lang="en-US" altLang="zh-CN" sz="11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endParaRPr lang="en-US" altLang="zh-CN" sz="700" dirty="0" smtClean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9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880" y="0"/>
            <a:ext cx="10291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54" y="0"/>
            <a:ext cx="10291019" cy="6858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200525" y="1022109"/>
            <a:ext cx="1649129" cy="148590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等腰三角形 4"/>
          <p:cNvSpPr/>
          <p:nvPr/>
        </p:nvSpPr>
        <p:spPr>
          <a:xfrm rot="18972404">
            <a:off x="3869110" y="586184"/>
            <a:ext cx="662830" cy="718729"/>
          </a:xfrm>
          <a:prstGeom prst="triangl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等腰三角形 5"/>
          <p:cNvSpPr/>
          <p:nvPr/>
        </p:nvSpPr>
        <p:spPr>
          <a:xfrm rot="1797053">
            <a:off x="5443295" y="565483"/>
            <a:ext cx="638762" cy="760132"/>
          </a:xfrm>
          <a:prstGeom prst="triangl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梯形 6"/>
          <p:cNvSpPr/>
          <p:nvPr/>
        </p:nvSpPr>
        <p:spPr>
          <a:xfrm>
            <a:off x="2362518" y="2091732"/>
            <a:ext cx="3726543" cy="4381333"/>
          </a:xfrm>
          <a:custGeom>
            <a:avLst/>
            <a:gdLst>
              <a:gd name="connsiteX0" fmla="*/ 0 w 2825802"/>
              <a:gd name="connsiteY0" fmla="*/ 3869902 h 3869902"/>
              <a:gd name="connsiteX1" fmla="*/ 706451 w 2825802"/>
              <a:gd name="connsiteY1" fmla="*/ 0 h 3869902"/>
              <a:gd name="connsiteX2" fmla="*/ 2119352 w 2825802"/>
              <a:gd name="connsiteY2" fmla="*/ 0 h 3869902"/>
              <a:gd name="connsiteX3" fmla="*/ 2825802 w 2825802"/>
              <a:gd name="connsiteY3" fmla="*/ 3869902 h 3869902"/>
              <a:gd name="connsiteX4" fmla="*/ 0 w 2825802"/>
              <a:gd name="connsiteY4" fmla="*/ 3869902 h 3869902"/>
              <a:gd name="connsiteX0" fmla="*/ 387366 w 3213168"/>
              <a:gd name="connsiteY0" fmla="*/ 3869902 h 3869902"/>
              <a:gd name="connsiteX1" fmla="*/ 31747 w 3213168"/>
              <a:gd name="connsiteY1" fmla="*/ 265296 h 3869902"/>
              <a:gd name="connsiteX2" fmla="*/ 1093817 w 3213168"/>
              <a:gd name="connsiteY2" fmla="*/ 0 h 3869902"/>
              <a:gd name="connsiteX3" fmla="*/ 2506718 w 3213168"/>
              <a:gd name="connsiteY3" fmla="*/ 0 h 3869902"/>
              <a:gd name="connsiteX4" fmla="*/ 3213168 w 3213168"/>
              <a:gd name="connsiteY4" fmla="*/ 3869902 h 3869902"/>
              <a:gd name="connsiteX5" fmla="*/ 387366 w 3213168"/>
              <a:gd name="connsiteY5" fmla="*/ 3869902 h 3869902"/>
              <a:gd name="connsiteX0" fmla="*/ 1322976 w 4148778"/>
              <a:gd name="connsiteY0" fmla="*/ 3869902 h 3869902"/>
              <a:gd name="connsiteX1" fmla="*/ 2853 w 4148778"/>
              <a:gd name="connsiteY1" fmla="*/ 2344616 h 3869902"/>
              <a:gd name="connsiteX2" fmla="*/ 967357 w 4148778"/>
              <a:gd name="connsiteY2" fmla="*/ 265296 h 3869902"/>
              <a:gd name="connsiteX3" fmla="*/ 2029427 w 4148778"/>
              <a:gd name="connsiteY3" fmla="*/ 0 h 3869902"/>
              <a:gd name="connsiteX4" fmla="*/ 3442328 w 4148778"/>
              <a:gd name="connsiteY4" fmla="*/ 0 h 3869902"/>
              <a:gd name="connsiteX5" fmla="*/ 4148778 w 4148778"/>
              <a:gd name="connsiteY5" fmla="*/ 3869902 h 3869902"/>
              <a:gd name="connsiteX6" fmla="*/ 1322976 w 4148778"/>
              <a:gd name="connsiteY6" fmla="*/ 3869902 h 3869902"/>
              <a:gd name="connsiteX0" fmla="*/ 1350076 w 4175878"/>
              <a:gd name="connsiteY0" fmla="*/ 3869902 h 3869902"/>
              <a:gd name="connsiteX1" fmla="*/ 280474 w 4175878"/>
              <a:gd name="connsiteY1" fmla="*/ 3572167 h 3869902"/>
              <a:gd name="connsiteX2" fmla="*/ 29953 w 4175878"/>
              <a:gd name="connsiteY2" fmla="*/ 2344616 h 3869902"/>
              <a:gd name="connsiteX3" fmla="*/ 994457 w 4175878"/>
              <a:gd name="connsiteY3" fmla="*/ 265296 h 3869902"/>
              <a:gd name="connsiteX4" fmla="*/ 2056527 w 4175878"/>
              <a:gd name="connsiteY4" fmla="*/ 0 h 3869902"/>
              <a:gd name="connsiteX5" fmla="*/ 3469428 w 4175878"/>
              <a:gd name="connsiteY5" fmla="*/ 0 h 3869902"/>
              <a:gd name="connsiteX6" fmla="*/ 4175878 w 4175878"/>
              <a:gd name="connsiteY6" fmla="*/ 3869902 h 3869902"/>
              <a:gd name="connsiteX7" fmla="*/ 1350076 w 4175878"/>
              <a:gd name="connsiteY7" fmla="*/ 3869902 h 3869902"/>
              <a:gd name="connsiteX0" fmla="*/ 1350076 w 3624733"/>
              <a:gd name="connsiteY0" fmla="*/ 3869902 h 4020214"/>
              <a:gd name="connsiteX1" fmla="*/ 280474 w 3624733"/>
              <a:gd name="connsiteY1" fmla="*/ 3572167 h 4020214"/>
              <a:gd name="connsiteX2" fmla="*/ 29953 w 3624733"/>
              <a:gd name="connsiteY2" fmla="*/ 2344616 h 4020214"/>
              <a:gd name="connsiteX3" fmla="*/ 994457 w 3624733"/>
              <a:gd name="connsiteY3" fmla="*/ 265296 h 4020214"/>
              <a:gd name="connsiteX4" fmla="*/ 2056527 w 3624733"/>
              <a:gd name="connsiteY4" fmla="*/ 0 h 4020214"/>
              <a:gd name="connsiteX5" fmla="*/ 3469428 w 3624733"/>
              <a:gd name="connsiteY5" fmla="*/ 0 h 4020214"/>
              <a:gd name="connsiteX6" fmla="*/ 3624733 w 3624733"/>
              <a:gd name="connsiteY6" fmla="*/ 4020214 h 4020214"/>
              <a:gd name="connsiteX7" fmla="*/ 1350076 w 3624733"/>
              <a:gd name="connsiteY7" fmla="*/ 3869902 h 4020214"/>
              <a:gd name="connsiteX0" fmla="*/ 1350076 w 3725132"/>
              <a:gd name="connsiteY0" fmla="*/ 3869902 h 4020214"/>
              <a:gd name="connsiteX1" fmla="*/ 280474 w 3725132"/>
              <a:gd name="connsiteY1" fmla="*/ 3572167 h 4020214"/>
              <a:gd name="connsiteX2" fmla="*/ 29953 w 3725132"/>
              <a:gd name="connsiteY2" fmla="*/ 2344616 h 4020214"/>
              <a:gd name="connsiteX3" fmla="*/ 994457 w 3725132"/>
              <a:gd name="connsiteY3" fmla="*/ 265296 h 4020214"/>
              <a:gd name="connsiteX4" fmla="*/ 2056527 w 3725132"/>
              <a:gd name="connsiteY4" fmla="*/ 0 h 4020214"/>
              <a:gd name="connsiteX5" fmla="*/ 3469428 w 3725132"/>
              <a:gd name="connsiteY5" fmla="*/ 0 h 4020214"/>
              <a:gd name="connsiteX6" fmla="*/ 3725132 w 3725132"/>
              <a:gd name="connsiteY6" fmla="*/ 904123 h 4020214"/>
              <a:gd name="connsiteX7" fmla="*/ 3624733 w 3725132"/>
              <a:gd name="connsiteY7" fmla="*/ 4020214 h 4020214"/>
              <a:gd name="connsiteX8" fmla="*/ 1350076 w 3725132"/>
              <a:gd name="connsiteY8" fmla="*/ 3869902 h 4020214"/>
              <a:gd name="connsiteX0" fmla="*/ 1350076 w 3725132"/>
              <a:gd name="connsiteY0" fmla="*/ 3869902 h 4020214"/>
              <a:gd name="connsiteX1" fmla="*/ 280474 w 3725132"/>
              <a:gd name="connsiteY1" fmla="*/ 3572167 h 4020214"/>
              <a:gd name="connsiteX2" fmla="*/ 29953 w 3725132"/>
              <a:gd name="connsiteY2" fmla="*/ 2344616 h 4020214"/>
              <a:gd name="connsiteX3" fmla="*/ 994457 w 3725132"/>
              <a:gd name="connsiteY3" fmla="*/ 265296 h 4020214"/>
              <a:gd name="connsiteX4" fmla="*/ 2056527 w 3725132"/>
              <a:gd name="connsiteY4" fmla="*/ 0 h 4020214"/>
              <a:gd name="connsiteX5" fmla="*/ 3469428 w 3725132"/>
              <a:gd name="connsiteY5" fmla="*/ 0 h 4020214"/>
              <a:gd name="connsiteX6" fmla="*/ 3725132 w 3725132"/>
              <a:gd name="connsiteY6" fmla="*/ 904123 h 4020214"/>
              <a:gd name="connsiteX7" fmla="*/ 3211564 w 3725132"/>
              <a:gd name="connsiteY7" fmla="*/ 2307038 h 4020214"/>
              <a:gd name="connsiteX8" fmla="*/ 3624733 w 3725132"/>
              <a:gd name="connsiteY8" fmla="*/ 4020214 h 4020214"/>
              <a:gd name="connsiteX9" fmla="*/ 1350076 w 3725132"/>
              <a:gd name="connsiteY9" fmla="*/ 3869902 h 4020214"/>
              <a:gd name="connsiteX0" fmla="*/ 1350076 w 3725132"/>
              <a:gd name="connsiteY0" fmla="*/ 3869902 h 4020214"/>
              <a:gd name="connsiteX1" fmla="*/ 280474 w 3725132"/>
              <a:gd name="connsiteY1" fmla="*/ 3572167 h 4020214"/>
              <a:gd name="connsiteX2" fmla="*/ 29953 w 3725132"/>
              <a:gd name="connsiteY2" fmla="*/ 2344616 h 4020214"/>
              <a:gd name="connsiteX3" fmla="*/ 994457 w 3725132"/>
              <a:gd name="connsiteY3" fmla="*/ 265296 h 4020214"/>
              <a:gd name="connsiteX4" fmla="*/ 2056527 w 3725132"/>
              <a:gd name="connsiteY4" fmla="*/ 0 h 4020214"/>
              <a:gd name="connsiteX5" fmla="*/ 3106173 w 3725132"/>
              <a:gd name="connsiteY5" fmla="*/ 0 h 4020214"/>
              <a:gd name="connsiteX6" fmla="*/ 3725132 w 3725132"/>
              <a:gd name="connsiteY6" fmla="*/ 904123 h 4020214"/>
              <a:gd name="connsiteX7" fmla="*/ 3211564 w 3725132"/>
              <a:gd name="connsiteY7" fmla="*/ 2307038 h 4020214"/>
              <a:gd name="connsiteX8" fmla="*/ 3624733 w 3725132"/>
              <a:gd name="connsiteY8" fmla="*/ 4020214 h 4020214"/>
              <a:gd name="connsiteX9" fmla="*/ 1350076 w 3725132"/>
              <a:gd name="connsiteY9" fmla="*/ 3869902 h 4020214"/>
              <a:gd name="connsiteX0" fmla="*/ 1350076 w 3726543"/>
              <a:gd name="connsiteY0" fmla="*/ 4172710 h 4323022"/>
              <a:gd name="connsiteX1" fmla="*/ 280474 w 3726543"/>
              <a:gd name="connsiteY1" fmla="*/ 3874975 h 4323022"/>
              <a:gd name="connsiteX2" fmla="*/ 29953 w 3726543"/>
              <a:gd name="connsiteY2" fmla="*/ 2647424 h 4323022"/>
              <a:gd name="connsiteX3" fmla="*/ 994457 w 3726543"/>
              <a:gd name="connsiteY3" fmla="*/ 568104 h 4323022"/>
              <a:gd name="connsiteX4" fmla="*/ 2056527 w 3726543"/>
              <a:gd name="connsiteY4" fmla="*/ 302808 h 4323022"/>
              <a:gd name="connsiteX5" fmla="*/ 3106173 w 3726543"/>
              <a:gd name="connsiteY5" fmla="*/ 302808 h 4323022"/>
              <a:gd name="connsiteX6" fmla="*/ 3562293 w 3726543"/>
              <a:gd name="connsiteY6" fmla="*/ 29485 h 4323022"/>
              <a:gd name="connsiteX7" fmla="*/ 3725132 w 3726543"/>
              <a:gd name="connsiteY7" fmla="*/ 1206931 h 4323022"/>
              <a:gd name="connsiteX8" fmla="*/ 3211564 w 3726543"/>
              <a:gd name="connsiteY8" fmla="*/ 2609846 h 4323022"/>
              <a:gd name="connsiteX9" fmla="*/ 3624733 w 3726543"/>
              <a:gd name="connsiteY9" fmla="*/ 4323022 h 4323022"/>
              <a:gd name="connsiteX10" fmla="*/ 1350076 w 3726543"/>
              <a:gd name="connsiteY10" fmla="*/ 4172710 h 4323022"/>
              <a:gd name="connsiteX0" fmla="*/ 1350076 w 3726543"/>
              <a:gd name="connsiteY0" fmla="*/ 4230907 h 4381219"/>
              <a:gd name="connsiteX1" fmla="*/ 280474 w 3726543"/>
              <a:gd name="connsiteY1" fmla="*/ 3933172 h 4381219"/>
              <a:gd name="connsiteX2" fmla="*/ 29953 w 3726543"/>
              <a:gd name="connsiteY2" fmla="*/ 2705621 h 4381219"/>
              <a:gd name="connsiteX3" fmla="*/ 994457 w 3726543"/>
              <a:gd name="connsiteY3" fmla="*/ 626301 h 4381219"/>
              <a:gd name="connsiteX4" fmla="*/ 1783597 w 3726543"/>
              <a:gd name="connsiteY4" fmla="*/ 0 h 4381219"/>
              <a:gd name="connsiteX5" fmla="*/ 2056527 w 3726543"/>
              <a:gd name="connsiteY5" fmla="*/ 361005 h 4381219"/>
              <a:gd name="connsiteX6" fmla="*/ 3106173 w 3726543"/>
              <a:gd name="connsiteY6" fmla="*/ 361005 h 4381219"/>
              <a:gd name="connsiteX7" fmla="*/ 3562293 w 3726543"/>
              <a:gd name="connsiteY7" fmla="*/ 87682 h 4381219"/>
              <a:gd name="connsiteX8" fmla="*/ 3725132 w 3726543"/>
              <a:gd name="connsiteY8" fmla="*/ 1265128 h 4381219"/>
              <a:gd name="connsiteX9" fmla="*/ 3211564 w 3726543"/>
              <a:gd name="connsiteY9" fmla="*/ 2668043 h 4381219"/>
              <a:gd name="connsiteX10" fmla="*/ 3624733 w 3726543"/>
              <a:gd name="connsiteY10" fmla="*/ 4381219 h 4381219"/>
              <a:gd name="connsiteX11" fmla="*/ 1350076 w 3726543"/>
              <a:gd name="connsiteY11" fmla="*/ 4230907 h 4381219"/>
              <a:gd name="connsiteX0" fmla="*/ 1350076 w 3726543"/>
              <a:gd name="connsiteY0" fmla="*/ 4231030 h 4381342"/>
              <a:gd name="connsiteX1" fmla="*/ 280474 w 3726543"/>
              <a:gd name="connsiteY1" fmla="*/ 3933295 h 4381342"/>
              <a:gd name="connsiteX2" fmla="*/ 29953 w 3726543"/>
              <a:gd name="connsiteY2" fmla="*/ 2705744 h 4381342"/>
              <a:gd name="connsiteX3" fmla="*/ 994457 w 3726543"/>
              <a:gd name="connsiteY3" fmla="*/ 626424 h 4381342"/>
              <a:gd name="connsiteX4" fmla="*/ 1520550 w 3726543"/>
              <a:gd name="connsiteY4" fmla="*/ 476113 h 4381342"/>
              <a:gd name="connsiteX5" fmla="*/ 1783597 w 3726543"/>
              <a:gd name="connsiteY5" fmla="*/ 123 h 4381342"/>
              <a:gd name="connsiteX6" fmla="*/ 2056527 w 3726543"/>
              <a:gd name="connsiteY6" fmla="*/ 361128 h 4381342"/>
              <a:gd name="connsiteX7" fmla="*/ 3106173 w 3726543"/>
              <a:gd name="connsiteY7" fmla="*/ 361128 h 4381342"/>
              <a:gd name="connsiteX8" fmla="*/ 3562293 w 3726543"/>
              <a:gd name="connsiteY8" fmla="*/ 87805 h 4381342"/>
              <a:gd name="connsiteX9" fmla="*/ 3725132 w 3726543"/>
              <a:gd name="connsiteY9" fmla="*/ 1265251 h 4381342"/>
              <a:gd name="connsiteX10" fmla="*/ 3211564 w 3726543"/>
              <a:gd name="connsiteY10" fmla="*/ 2668166 h 4381342"/>
              <a:gd name="connsiteX11" fmla="*/ 3624733 w 3726543"/>
              <a:gd name="connsiteY11" fmla="*/ 4381342 h 4381342"/>
              <a:gd name="connsiteX12" fmla="*/ 1350076 w 3726543"/>
              <a:gd name="connsiteY12" fmla="*/ 4231030 h 4381342"/>
              <a:gd name="connsiteX0" fmla="*/ 1350076 w 3726543"/>
              <a:gd name="connsiteY0" fmla="*/ 4231021 h 4381333"/>
              <a:gd name="connsiteX1" fmla="*/ 280474 w 3726543"/>
              <a:gd name="connsiteY1" fmla="*/ 3933286 h 4381333"/>
              <a:gd name="connsiteX2" fmla="*/ 29953 w 3726543"/>
              <a:gd name="connsiteY2" fmla="*/ 2705735 h 4381333"/>
              <a:gd name="connsiteX3" fmla="*/ 994457 w 3726543"/>
              <a:gd name="connsiteY3" fmla="*/ 626415 h 4381333"/>
              <a:gd name="connsiteX4" fmla="*/ 1207400 w 3726543"/>
              <a:gd name="connsiteY4" fmla="*/ 413473 h 4381333"/>
              <a:gd name="connsiteX5" fmla="*/ 1520550 w 3726543"/>
              <a:gd name="connsiteY5" fmla="*/ 476104 h 4381333"/>
              <a:gd name="connsiteX6" fmla="*/ 1783597 w 3726543"/>
              <a:gd name="connsiteY6" fmla="*/ 114 h 4381333"/>
              <a:gd name="connsiteX7" fmla="*/ 2056527 w 3726543"/>
              <a:gd name="connsiteY7" fmla="*/ 361119 h 4381333"/>
              <a:gd name="connsiteX8" fmla="*/ 3106173 w 3726543"/>
              <a:gd name="connsiteY8" fmla="*/ 361119 h 4381333"/>
              <a:gd name="connsiteX9" fmla="*/ 3562293 w 3726543"/>
              <a:gd name="connsiteY9" fmla="*/ 87796 h 4381333"/>
              <a:gd name="connsiteX10" fmla="*/ 3725132 w 3726543"/>
              <a:gd name="connsiteY10" fmla="*/ 1265242 h 4381333"/>
              <a:gd name="connsiteX11" fmla="*/ 3211564 w 3726543"/>
              <a:gd name="connsiteY11" fmla="*/ 2668157 h 4381333"/>
              <a:gd name="connsiteX12" fmla="*/ 3624733 w 3726543"/>
              <a:gd name="connsiteY12" fmla="*/ 4381333 h 4381333"/>
              <a:gd name="connsiteX13" fmla="*/ 1350076 w 3726543"/>
              <a:gd name="connsiteY13" fmla="*/ 4231021 h 4381333"/>
              <a:gd name="connsiteX0" fmla="*/ 1350076 w 3726543"/>
              <a:gd name="connsiteY0" fmla="*/ 4231021 h 4381333"/>
              <a:gd name="connsiteX1" fmla="*/ 280474 w 3726543"/>
              <a:gd name="connsiteY1" fmla="*/ 3933286 h 4381333"/>
              <a:gd name="connsiteX2" fmla="*/ 29953 w 3726543"/>
              <a:gd name="connsiteY2" fmla="*/ 2705735 h 4381333"/>
              <a:gd name="connsiteX3" fmla="*/ 994457 w 3726543"/>
              <a:gd name="connsiteY3" fmla="*/ 626415 h 4381333"/>
              <a:gd name="connsiteX4" fmla="*/ 1207400 w 3726543"/>
              <a:gd name="connsiteY4" fmla="*/ 413473 h 4381333"/>
              <a:gd name="connsiteX5" fmla="*/ 1520550 w 3726543"/>
              <a:gd name="connsiteY5" fmla="*/ 476104 h 4381333"/>
              <a:gd name="connsiteX6" fmla="*/ 1783597 w 3726543"/>
              <a:gd name="connsiteY6" fmla="*/ 114 h 4381333"/>
              <a:gd name="connsiteX7" fmla="*/ 2056527 w 3726543"/>
              <a:gd name="connsiteY7" fmla="*/ 361119 h 4381333"/>
              <a:gd name="connsiteX8" fmla="*/ 3106173 w 3726543"/>
              <a:gd name="connsiteY8" fmla="*/ 361119 h 4381333"/>
              <a:gd name="connsiteX9" fmla="*/ 3562293 w 3726543"/>
              <a:gd name="connsiteY9" fmla="*/ 87796 h 4381333"/>
              <a:gd name="connsiteX10" fmla="*/ 3725132 w 3726543"/>
              <a:gd name="connsiteY10" fmla="*/ 1265242 h 4381333"/>
              <a:gd name="connsiteX11" fmla="*/ 3211564 w 3726543"/>
              <a:gd name="connsiteY11" fmla="*/ 2668157 h 4381333"/>
              <a:gd name="connsiteX12" fmla="*/ 3199038 w 3726543"/>
              <a:gd name="connsiteY12" fmla="*/ 4020969 h 4381333"/>
              <a:gd name="connsiteX13" fmla="*/ 3624733 w 3726543"/>
              <a:gd name="connsiteY13" fmla="*/ 4381333 h 4381333"/>
              <a:gd name="connsiteX14" fmla="*/ 1350076 w 3726543"/>
              <a:gd name="connsiteY14" fmla="*/ 4231021 h 438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6543" h="4381333">
                <a:moveTo>
                  <a:pt x="1350076" y="4231021"/>
                </a:moveTo>
                <a:cubicBezTo>
                  <a:pt x="730069" y="4112505"/>
                  <a:pt x="500495" y="4187500"/>
                  <a:pt x="280474" y="3933286"/>
                </a:cubicBezTo>
                <a:cubicBezTo>
                  <a:pt x="60454" y="3679072"/>
                  <a:pt x="-59817" y="3187987"/>
                  <a:pt x="29953" y="2705735"/>
                </a:cubicBezTo>
                <a:cubicBezTo>
                  <a:pt x="119723" y="2223483"/>
                  <a:pt x="800304" y="1006371"/>
                  <a:pt x="994457" y="626415"/>
                </a:cubicBezTo>
                <a:cubicBezTo>
                  <a:pt x="1188610" y="246459"/>
                  <a:pt x="1119718" y="438525"/>
                  <a:pt x="1207400" y="413473"/>
                </a:cubicBezTo>
                <a:cubicBezTo>
                  <a:pt x="1295082" y="388421"/>
                  <a:pt x="1422430" y="547085"/>
                  <a:pt x="1520550" y="476104"/>
                </a:cubicBezTo>
                <a:cubicBezTo>
                  <a:pt x="1618671" y="405123"/>
                  <a:pt x="1677566" y="-7862"/>
                  <a:pt x="1783597" y="114"/>
                </a:cubicBezTo>
                <a:lnTo>
                  <a:pt x="2056527" y="361119"/>
                </a:lnTo>
                <a:lnTo>
                  <a:pt x="3106173" y="361119"/>
                </a:lnTo>
                <a:cubicBezTo>
                  <a:pt x="3311205" y="415773"/>
                  <a:pt x="3459133" y="-62891"/>
                  <a:pt x="3562293" y="87796"/>
                </a:cubicBezTo>
                <a:cubicBezTo>
                  <a:pt x="3665453" y="238483"/>
                  <a:pt x="3737658" y="935390"/>
                  <a:pt x="3725132" y="1265242"/>
                </a:cubicBezTo>
                <a:cubicBezTo>
                  <a:pt x="3708430" y="1741231"/>
                  <a:pt x="3228266" y="2192168"/>
                  <a:pt x="3211564" y="2668157"/>
                </a:cubicBezTo>
                <a:cubicBezTo>
                  <a:pt x="3278370" y="2972957"/>
                  <a:pt x="3132232" y="3716169"/>
                  <a:pt x="3199038" y="4020969"/>
                </a:cubicBezTo>
                <a:lnTo>
                  <a:pt x="3624733" y="4381333"/>
                </a:lnTo>
                <a:lnTo>
                  <a:pt x="1350076" y="4231021"/>
                </a:ln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4481170" y="1434312"/>
            <a:ext cx="264691" cy="303428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5101446" y="1455423"/>
            <a:ext cx="264691" cy="303428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4820102" y="1798250"/>
            <a:ext cx="204987" cy="238712"/>
          </a:xfrm>
          <a:prstGeom prst="triangl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5603440" y="5807499"/>
            <a:ext cx="1649129" cy="66556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212848" y="2754242"/>
            <a:ext cx="6886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>
                    <a:lumMod val="8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Cat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r="14895"/>
          <a:stretch/>
        </p:blipFill>
        <p:spPr>
          <a:xfrm>
            <a:off x="559174" y="2000552"/>
            <a:ext cx="2580361" cy="2694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右箭头 1"/>
          <p:cNvSpPr/>
          <p:nvPr/>
        </p:nvSpPr>
        <p:spPr>
          <a:xfrm>
            <a:off x="3310973" y="3236410"/>
            <a:ext cx="601250" cy="22233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组合 3"/>
          <p:cNvGrpSpPr/>
          <p:nvPr/>
        </p:nvGrpSpPr>
        <p:grpSpPr>
          <a:xfrm>
            <a:off x="4212848" y="2213162"/>
            <a:ext cx="1878050" cy="2268837"/>
            <a:chOff x="2362518" y="565483"/>
            <a:chExt cx="4890051" cy="5907582"/>
          </a:xfrm>
        </p:grpSpPr>
        <p:sp>
          <p:nvSpPr>
            <p:cNvPr id="14" name="椭圆 13"/>
            <p:cNvSpPr/>
            <p:nvPr/>
          </p:nvSpPr>
          <p:spPr>
            <a:xfrm>
              <a:off x="4200525" y="1022109"/>
              <a:ext cx="1649129" cy="1485900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等腰三角形 14"/>
            <p:cNvSpPr/>
            <p:nvPr/>
          </p:nvSpPr>
          <p:spPr>
            <a:xfrm rot="18972404">
              <a:off x="3869110" y="586184"/>
              <a:ext cx="662830" cy="718729"/>
            </a:xfrm>
            <a:prstGeom prst="triangl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等腰三角形 15"/>
            <p:cNvSpPr/>
            <p:nvPr/>
          </p:nvSpPr>
          <p:spPr>
            <a:xfrm rot="1797053">
              <a:off x="5443295" y="565483"/>
              <a:ext cx="638762" cy="760132"/>
            </a:xfrm>
            <a:prstGeom prst="triangl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梯形 6"/>
            <p:cNvSpPr/>
            <p:nvPr/>
          </p:nvSpPr>
          <p:spPr>
            <a:xfrm>
              <a:off x="2362518" y="2091732"/>
              <a:ext cx="3726543" cy="4381333"/>
            </a:xfrm>
            <a:custGeom>
              <a:avLst/>
              <a:gdLst>
                <a:gd name="connsiteX0" fmla="*/ 0 w 2825802"/>
                <a:gd name="connsiteY0" fmla="*/ 3869902 h 3869902"/>
                <a:gd name="connsiteX1" fmla="*/ 706451 w 2825802"/>
                <a:gd name="connsiteY1" fmla="*/ 0 h 3869902"/>
                <a:gd name="connsiteX2" fmla="*/ 2119352 w 2825802"/>
                <a:gd name="connsiteY2" fmla="*/ 0 h 3869902"/>
                <a:gd name="connsiteX3" fmla="*/ 2825802 w 2825802"/>
                <a:gd name="connsiteY3" fmla="*/ 3869902 h 3869902"/>
                <a:gd name="connsiteX4" fmla="*/ 0 w 2825802"/>
                <a:gd name="connsiteY4" fmla="*/ 3869902 h 3869902"/>
                <a:gd name="connsiteX0" fmla="*/ 387366 w 3213168"/>
                <a:gd name="connsiteY0" fmla="*/ 3869902 h 3869902"/>
                <a:gd name="connsiteX1" fmla="*/ 31747 w 3213168"/>
                <a:gd name="connsiteY1" fmla="*/ 265296 h 3869902"/>
                <a:gd name="connsiteX2" fmla="*/ 1093817 w 3213168"/>
                <a:gd name="connsiteY2" fmla="*/ 0 h 3869902"/>
                <a:gd name="connsiteX3" fmla="*/ 2506718 w 3213168"/>
                <a:gd name="connsiteY3" fmla="*/ 0 h 3869902"/>
                <a:gd name="connsiteX4" fmla="*/ 3213168 w 3213168"/>
                <a:gd name="connsiteY4" fmla="*/ 3869902 h 3869902"/>
                <a:gd name="connsiteX5" fmla="*/ 387366 w 3213168"/>
                <a:gd name="connsiteY5" fmla="*/ 3869902 h 3869902"/>
                <a:gd name="connsiteX0" fmla="*/ 1322976 w 4148778"/>
                <a:gd name="connsiteY0" fmla="*/ 3869902 h 3869902"/>
                <a:gd name="connsiteX1" fmla="*/ 2853 w 4148778"/>
                <a:gd name="connsiteY1" fmla="*/ 2344616 h 3869902"/>
                <a:gd name="connsiteX2" fmla="*/ 967357 w 4148778"/>
                <a:gd name="connsiteY2" fmla="*/ 265296 h 3869902"/>
                <a:gd name="connsiteX3" fmla="*/ 2029427 w 4148778"/>
                <a:gd name="connsiteY3" fmla="*/ 0 h 3869902"/>
                <a:gd name="connsiteX4" fmla="*/ 3442328 w 4148778"/>
                <a:gd name="connsiteY4" fmla="*/ 0 h 3869902"/>
                <a:gd name="connsiteX5" fmla="*/ 4148778 w 4148778"/>
                <a:gd name="connsiteY5" fmla="*/ 3869902 h 3869902"/>
                <a:gd name="connsiteX6" fmla="*/ 1322976 w 4148778"/>
                <a:gd name="connsiteY6" fmla="*/ 3869902 h 3869902"/>
                <a:gd name="connsiteX0" fmla="*/ 1350076 w 4175878"/>
                <a:gd name="connsiteY0" fmla="*/ 3869902 h 3869902"/>
                <a:gd name="connsiteX1" fmla="*/ 280474 w 4175878"/>
                <a:gd name="connsiteY1" fmla="*/ 3572167 h 3869902"/>
                <a:gd name="connsiteX2" fmla="*/ 29953 w 4175878"/>
                <a:gd name="connsiteY2" fmla="*/ 2344616 h 3869902"/>
                <a:gd name="connsiteX3" fmla="*/ 994457 w 4175878"/>
                <a:gd name="connsiteY3" fmla="*/ 265296 h 3869902"/>
                <a:gd name="connsiteX4" fmla="*/ 2056527 w 4175878"/>
                <a:gd name="connsiteY4" fmla="*/ 0 h 3869902"/>
                <a:gd name="connsiteX5" fmla="*/ 3469428 w 4175878"/>
                <a:gd name="connsiteY5" fmla="*/ 0 h 3869902"/>
                <a:gd name="connsiteX6" fmla="*/ 4175878 w 4175878"/>
                <a:gd name="connsiteY6" fmla="*/ 3869902 h 3869902"/>
                <a:gd name="connsiteX7" fmla="*/ 1350076 w 4175878"/>
                <a:gd name="connsiteY7" fmla="*/ 3869902 h 3869902"/>
                <a:gd name="connsiteX0" fmla="*/ 1350076 w 3624733"/>
                <a:gd name="connsiteY0" fmla="*/ 3869902 h 4020214"/>
                <a:gd name="connsiteX1" fmla="*/ 280474 w 3624733"/>
                <a:gd name="connsiteY1" fmla="*/ 3572167 h 4020214"/>
                <a:gd name="connsiteX2" fmla="*/ 29953 w 3624733"/>
                <a:gd name="connsiteY2" fmla="*/ 2344616 h 4020214"/>
                <a:gd name="connsiteX3" fmla="*/ 994457 w 3624733"/>
                <a:gd name="connsiteY3" fmla="*/ 265296 h 4020214"/>
                <a:gd name="connsiteX4" fmla="*/ 2056527 w 3624733"/>
                <a:gd name="connsiteY4" fmla="*/ 0 h 4020214"/>
                <a:gd name="connsiteX5" fmla="*/ 3469428 w 3624733"/>
                <a:gd name="connsiteY5" fmla="*/ 0 h 4020214"/>
                <a:gd name="connsiteX6" fmla="*/ 3624733 w 3624733"/>
                <a:gd name="connsiteY6" fmla="*/ 4020214 h 4020214"/>
                <a:gd name="connsiteX7" fmla="*/ 1350076 w 3624733"/>
                <a:gd name="connsiteY7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469428 w 3725132"/>
                <a:gd name="connsiteY5" fmla="*/ 0 h 4020214"/>
                <a:gd name="connsiteX6" fmla="*/ 3725132 w 3725132"/>
                <a:gd name="connsiteY6" fmla="*/ 904123 h 4020214"/>
                <a:gd name="connsiteX7" fmla="*/ 3624733 w 3725132"/>
                <a:gd name="connsiteY7" fmla="*/ 4020214 h 4020214"/>
                <a:gd name="connsiteX8" fmla="*/ 1350076 w 3725132"/>
                <a:gd name="connsiteY8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469428 w 3725132"/>
                <a:gd name="connsiteY5" fmla="*/ 0 h 4020214"/>
                <a:gd name="connsiteX6" fmla="*/ 3725132 w 3725132"/>
                <a:gd name="connsiteY6" fmla="*/ 904123 h 4020214"/>
                <a:gd name="connsiteX7" fmla="*/ 3211564 w 3725132"/>
                <a:gd name="connsiteY7" fmla="*/ 2307038 h 4020214"/>
                <a:gd name="connsiteX8" fmla="*/ 3624733 w 3725132"/>
                <a:gd name="connsiteY8" fmla="*/ 4020214 h 4020214"/>
                <a:gd name="connsiteX9" fmla="*/ 1350076 w 3725132"/>
                <a:gd name="connsiteY9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106173 w 3725132"/>
                <a:gd name="connsiteY5" fmla="*/ 0 h 4020214"/>
                <a:gd name="connsiteX6" fmla="*/ 3725132 w 3725132"/>
                <a:gd name="connsiteY6" fmla="*/ 904123 h 4020214"/>
                <a:gd name="connsiteX7" fmla="*/ 3211564 w 3725132"/>
                <a:gd name="connsiteY7" fmla="*/ 2307038 h 4020214"/>
                <a:gd name="connsiteX8" fmla="*/ 3624733 w 3725132"/>
                <a:gd name="connsiteY8" fmla="*/ 4020214 h 4020214"/>
                <a:gd name="connsiteX9" fmla="*/ 1350076 w 3725132"/>
                <a:gd name="connsiteY9" fmla="*/ 3869902 h 4020214"/>
                <a:gd name="connsiteX0" fmla="*/ 1350076 w 3726543"/>
                <a:gd name="connsiteY0" fmla="*/ 4172710 h 4323022"/>
                <a:gd name="connsiteX1" fmla="*/ 280474 w 3726543"/>
                <a:gd name="connsiteY1" fmla="*/ 3874975 h 4323022"/>
                <a:gd name="connsiteX2" fmla="*/ 29953 w 3726543"/>
                <a:gd name="connsiteY2" fmla="*/ 2647424 h 4323022"/>
                <a:gd name="connsiteX3" fmla="*/ 994457 w 3726543"/>
                <a:gd name="connsiteY3" fmla="*/ 568104 h 4323022"/>
                <a:gd name="connsiteX4" fmla="*/ 2056527 w 3726543"/>
                <a:gd name="connsiteY4" fmla="*/ 302808 h 4323022"/>
                <a:gd name="connsiteX5" fmla="*/ 3106173 w 3726543"/>
                <a:gd name="connsiteY5" fmla="*/ 302808 h 4323022"/>
                <a:gd name="connsiteX6" fmla="*/ 3562293 w 3726543"/>
                <a:gd name="connsiteY6" fmla="*/ 29485 h 4323022"/>
                <a:gd name="connsiteX7" fmla="*/ 3725132 w 3726543"/>
                <a:gd name="connsiteY7" fmla="*/ 1206931 h 4323022"/>
                <a:gd name="connsiteX8" fmla="*/ 3211564 w 3726543"/>
                <a:gd name="connsiteY8" fmla="*/ 2609846 h 4323022"/>
                <a:gd name="connsiteX9" fmla="*/ 3624733 w 3726543"/>
                <a:gd name="connsiteY9" fmla="*/ 4323022 h 4323022"/>
                <a:gd name="connsiteX10" fmla="*/ 1350076 w 3726543"/>
                <a:gd name="connsiteY10" fmla="*/ 4172710 h 4323022"/>
                <a:gd name="connsiteX0" fmla="*/ 1350076 w 3726543"/>
                <a:gd name="connsiteY0" fmla="*/ 4230907 h 4381219"/>
                <a:gd name="connsiteX1" fmla="*/ 280474 w 3726543"/>
                <a:gd name="connsiteY1" fmla="*/ 3933172 h 4381219"/>
                <a:gd name="connsiteX2" fmla="*/ 29953 w 3726543"/>
                <a:gd name="connsiteY2" fmla="*/ 2705621 h 4381219"/>
                <a:gd name="connsiteX3" fmla="*/ 994457 w 3726543"/>
                <a:gd name="connsiteY3" fmla="*/ 626301 h 4381219"/>
                <a:gd name="connsiteX4" fmla="*/ 1783597 w 3726543"/>
                <a:gd name="connsiteY4" fmla="*/ 0 h 4381219"/>
                <a:gd name="connsiteX5" fmla="*/ 2056527 w 3726543"/>
                <a:gd name="connsiteY5" fmla="*/ 361005 h 4381219"/>
                <a:gd name="connsiteX6" fmla="*/ 3106173 w 3726543"/>
                <a:gd name="connsiteY6" fmla="*/ 361005 h 4381219"/>
                <a:gd name="connsiteX7" fmla="*/ 3562293 w 3726543"/>
                <a:gd name="connsiteY7" fmla="*/ 87682 h 4381219"/>
                <a:gd name="connsiteX8" fmla="*/ 3725132 w 3726543"/>
                <a:gd name="connsiteY8" fmla="*/ 1265128 h 4381219"/>
                <a:gd name="connsiteX9" fmla="*/ 3211564 w 3726543"/>
                <a:gd name="connsiteY9" fmla="*/ 2668043 h 4381219"/>
                <a:gd name="connsiteX10" fmla="*/ 3624733 w 3726543"/>
                <a:gd name="connsiteY10" fmla="*/ 4381219 h 4381219"/>
                <a:gd name="connsiteX11" fmla="*/ 1350076 w 3726543"/>
                <a:gd name="connsiteY11" fmla="*/ 4230907 h 4381219"/>
                <a:gd name="connsiteX0" fmla="*/ 1350076 w 3726543"/>
                <a:gd name="connsiteY0" fmla="*/ 4231030 h 4381342"/>
                <a:gd name="connsiteX1" fmla="*/ 280474 w 3726543"/>
                <a:gd name="connsiteY1" fmla="*/ 3933295 h 4381342"/>
                <a:gd name="connsiteX2" fmla="*/ 29953 w 3726543"/>
                <a:gd name="connsiteY2" fmla="*/ 2705744 h 4381342"/>
                <a:gd name="connsiteX3" fmla="*/ 994457 w 3726543"/>
                <a:gd name="connsiteY3" fmla="*/ 626424 h 4381342"/>
                <a:gd name="connsiteX4" fmla="*/ 1520550 w 3726543"/>
                <a:gd name="connsiteY4" fmla="*/ 476113 h 4381342"/>
                <a:gd name="connsiteX5" fmla="*/ 1783597 w 3726543"/>
                <a:gd name="connsiteY5" fmla="*/ 123 h 4381342"/>
                <a:gd name="connsiteX6" fmla="*/ 2056527 w 3726543"/>
                <a:gd name="connsiteY6" fmla="*/ 361128 h 4381342"/>
                <a:gd name="connsiteX7" fmla="*/ 3106173 w 3726543"/>
                <a:gd name="connsiteY7" fmla="*/ 361128 h 4381342"/>
                <a:gd name="connsiteX8" fmla="*/ 3562293 w 3726543"/>
                <a:gd name="connsiteY8" fmla="*/ 87805 h 4381342"/>
                <a:gd name="connsiteX9" fmla="*/ 3725132 w 3726543"/>
                <a:gd name="connsiteY9" fmla="*/ 1265251 h 4381342"/>
                <a:gd name="connsiteX10" fmla="*/ 3211564 w 3726543"/>
                <a:gd name="connsiteY10" fmla="*/ 2668166 h 4381342"/>
                <a:gd name="connsiteX11" fmla="*/ 3624733 w 3726543"/>
                <a:gd name="connsiteY11" fmla="*/ 4381342 h 4381342"/>
                <a:gd name="connsiteX12" fmla="*/ 1350076 w 3726543"/>
                <a:gd name="connsiteY12" fmla="*/ 4231030 h 4381342"/>
                <a:gd name="connsiteX0" fmla="*/ 1350076 w 3726543"/>
                <a:gd name="connsiteY0" fmla="*/ 4231021 h 4381333"/>
                <a:gd name="connsiteX1" fmla="*/ 280474 w 3726543"/>
                <a:gd name="connsiteY1" fmla="*/ 3933286 h 4381333"/>
                <a:gd name="connsiteX2" fmla="*/ 29953 w 3726543"/>
                <a:gd name="connsiteY2" fmla="*/ 2705735 h 4381333"/>
                <a:gd name="connsiteX3" fmla="*/ 994457 w 3726543"/>
                <a:gd name="connsiteY3" fmla="*/ 626415 h 4381333"/>
                <a:gd name="connsiteX4" fmla="*/ 1207400 w 3726543"/>
                <a:gd name="connsiteY4" fmla="*/ 413473 h 4381333"/>
                <a:gd name="connsiteX5" fmla="*/ 1520550 w 3726543"/>
                <a:gd name="connsiteY5" fmla="*/ 476104 h 4381333"/>
                <a:gd name="connsiteX6" fmla="*/ 1783597 w 3726543"/>
                <a:gd name="connsiteY6" fmla="*/ 114 h 4381333"/>
                <a:gd name="connsiteX7" fmla="*/ 2056527 w 3726543"/>
                <a:gd name="connsiteY7" fmla="*/ 361119 h 4381333"/>
                <a:gd name="connsiteX8" fmla="*/ 3106173 w 3726543"/>
                <a:gd name="connsiteY8" fmla="*/ 361119 h 4381333"/>
                <a:gd name="connsiteX9" fmla="*/ 3562293 w 3726543"/>
                <a:gd name="connsiteY9" fmla="*/ 87796 h 4381333"/>
                <a:gd name="connsiteX10" fmla="*/ 3725132 w 3726543"/>
                <a:gd name="connsiteY10" fmla="*/ 1265242 h 4381333"/>
                <a:gd name="connsiteX11" fmla="*/ 3211564 w 3726543"/>
                <a:gd name="connsiteY11" fmla="*/ 2668157 h 4381333"/>
                <a:gd name="connsiteX12" fmla="*/ 3624733 w 3726543"/>
                <a:gd name="connsiteY12" fmla="*/ 4381333 h 4381333"/>
                <a:gd name="connsiteX13" fmla="*/ 1350076 w 3726543"/>
                <a:gd name="connsiteY13" fmla="*/ 4231021 h 4381333"/>
                <a:gd name="connsiteX0" fmla="*/ 1350076 w 3726543"/>
                <a:gd name="connsiteY0" fmla="*/ 4231021 h 4381333"/>
                <a:gd name="connsiteX1" fmla="*/ 280474 w 3726543"/>
                <a:gd name="connsiteY1" fmla="*/ 3933286 h 4381333"/>
                <a:gd name="connsiteX2" fmla="*/ 29953 w 3726543"/>
                <a:gd name="connsiteY2" fmla="*/ 2705735 h 4381333"/>
                <a:gd name="connsiteX3" fmla="*/ 994457 w 3726543"/>
                <a:gd name="connsiteY3" fmla="*/ 626415 h 4381333"/>
                <a:gd name="connsiteX4" fmla="*/ 1207400 w 3726543"/>
                <a:gd name="connsiteY4" fmla="*/ 413473 h 4381333"/>
                <a:gd name="connsiteX5" fmla="*/ 1520550 w 3726543"/>
                <a:gd name="connsiteY5" fmla="*/ 476104 h 4381333"/>
                <a:gd name="connsiteX6" fmla="*/ 1783597 w 3726543"/>
                <a:gd name="connsiteY6" fmla="*/ 114 h 4381333"/>
                <a:gd name="connsiteX7" fmla="*/ 2056527 w 3726543"/>
                <a:gd name="connsiteY7" fmla="*/ 361119 h 4381333"/>
                <a:gd name="connsiteX8" fmla="*/ 3106173 w 3726543"/>
                <a:gd name="connsiteY8" fmla="*/ 361119 h 4381333"/>
                <a:gd name="connsiteX9" fmla="*/ 3562293 w 3726543"/>
                <a:gd name="connsiteY9" fmla="*/ 87796 h 4381333"/>
                <a:gd name="connsiteX10" fmla="*/ 3725132 w 3726543"/>
                <a:gd name="connsiteY10" fmla="*/ 1265242 h 4381333"/>
                <a:gd name="connsiteX11" fmla="*/ 3211564 w 3726543"/>
                <a:gd name="connsiteY11" fmla="*/ 2668157 h 4381333"/>
                <a:gd name="connsiteX12" fmla="*/ 3199038 w 3726543"/>
                <a:gd name="connsiteY12" fmla="*/ 4020969 h 4381333"/>
                <a:gd name="connsiteX13" fmla="*/ 3624733 w 3726543"/>
                <a:gd name="connsiteY13" fmla="*/ 4381333 h 4381333"/>
                <a:gd name="connsiteX14" fmla="*/ 1350076 w 3726543"/>
                <a:gd name="connsiteY14" fmla="*/ 4231021 h 43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6543" h="4381333">
                  <a:moveTo>
                    <a:pt x="1350076" y="4231021"/>
                  </a:moveTo>
                  <a:cubicBezTo>
                    <a:pt x="730069" y="4112505"/>
                    <a:pt x="500495" y="4187500"/>
                    <a:pt x="280474" y="3933286"/>
                  </a:cubicBezTo>
                  <a:cubicBezTo>
                    <a:pt x="60454" y="3679072"/>
                    <a:pt x="-59817" y="3187987"/>
                    <a:pt x="29953" y="2705735"/>
                  </a:cubicBezTo>
                  <a:cubicBezTo>
                    <a:pt x="119723" y="2223483"/>
                    <a:pt x="800304" y="1006371"/>
                    <a:pt x="994457" y="626415"/>
                  </a:cubicBezTo>
                  <a:cubicBezTo>
                    <a:pt x="1188610" y="246459"/>
                    <a:pt x="1119718" y="438525"/>
                    <a:pt x="1207400" y="413473"/>
                  </a:cubicBezTo>
                  <a:cubicBezTo>
                    <a:pt x="1295082" y="388421"/>
                    <a:pt x="1422430" y="547085"/>
                    <a:pt x="1520550" y="476104"/>
                  </a:cubicBezTo>
                  <a:cubicBezTo>
                    <a:pt x="1618671" y="405123"/>
                    <a:pt x="1677566" y="-7862"/>
                    <a:pt x="1783597" y="114"/>
                  </a:cubicBezTo>
                  <a:lnTo>
                    <a:pt x="2056527" y="361119"/>
                  </a:lnTo>
                  <a:lnTo>
                    <a:pt x="3106173" y="361119"/>
                  </a:lnTo>
                  <a:cubicBezTo>
                    <a:pt x="3311205" y="415773"/>
                    <a:pt x="3459133" y="-62891"/>
                    <a:pt x="3562293" y="87796"/>
                  </a:cubicBezTo>
                  <a:cubicBezTo>
                    <a:pt x="3665453" y="238483"/>
                    <a:pt x="3737658" y="935390"/>
                    <a:pt x="3725132" y="1265242"/>
                  </a:cubicBezTo>
                  <a:cubicBezTo>
                    <a:pt x="3708430" y="1741231"/>
                    <a:pt x="3228266" y="2192168"/>
                    <a:pt x="3211564" y="2668157"/>
                  </a:cubicBezTo>
                  <a:cubicBezTo>
                    <a:pt x="3278370" y="2972957"/>
                    <a:pt x="3132232" y="3716169"/>
                    <a:pt x="3199038" y="4020969"/>
                  </a:cubicBezTo>
                  <a:lnTo>
                    <a:pt x="3624733" y="4381333"/>
                  </a:lnTo>
                  <a:lnTo>
                    <a:pt x="1350076" y="4231021"/>
                  </a:lnTo>
                  <a:close/>
                </a:path>
              </a:pathLst>
            </a:cu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481170" y="1434312"/>
              <a:ext cx="264691" cy="303428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101446" y="1455423"/>
              <a:ext cx="264691" cy="303428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4820102" y="1798250"/>
              <a:ext cx="204987" cy="238712"/>
            </a:xfrm>
            <a:prstGeom prst="triangl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603440" y="5807499"/>
              <a:ext cx="1649129" cy="665566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右箭头 23"/>
          <p:cNvSpPr/>
          <p:nvPr/>
        </p:nvSpPr>
        <p:spPr>
          <a:xfrm>
            <a:off x="6130746" y="3239540"/>
            <a:ext cx="601250" cy="22233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78" y="0"/>
            <a:ext cx="1032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78" y="0"/>
            <a:ext cx="10325528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93013" y="885403"/>
            <a:ext cx="3715200" cy="4488263"/>
            <a:chOff x="2362518" y="565483"/>
            <a:chExt cx="4890051" cy="5907582"/>
          </a:xfrm>
        </p:grpSpPr>
        <p:sp>
          <p:nvSpPr>
            <p:cNvPr id="5" name="椭圆 4"/>
            <p:cNvSpPr/>
            <p:nvPr/>
          </p:nvSpPr>
          <p:spPr>
            <a:xfrm>
              <a:off x="4200525" y="1022109"/>
              <a:ext cx="1649129" cy="14859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等腰三角形 5"/>
            <p:cNvSpPr/>
            <p:nvPr/>
          </p:nvSpPr>
          <p:spPr>
            <a:xfrm rot="18972404">
              <a:off x="3869110" y="586184"/>
              <a:ext cx="662830" cy="718729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等腰三角形 6"/>
            <p:cNvSpPr/>
            <p:nvPr/>
          </p:nvSpPr>
          <p:spPr>
            <a:xfrm rot="1797053">
              <a:off x="5443295" y="565483"/>
              <a:ext cx="638762" cy="760132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梯形 6"/>
            <p:cNvSpPr/>
            <p:nvPr/>
          </p:nvSpPr>
          <p:spPr>
            <a:xfrm>
              <a:off x="2362518" y="2091732"/>
              <a:ext cx="3726543" cy="4381333"/>
            </a:xfrm>
            <a:custGeom>
              <a:avLst/>
              <a:gdLst>
                <a:gd name="connsiteX0" fmla="*/ 0 w 2825802"/>
                <a:gd name="connsiteY0" fmla="*/ 3869902 h 3869902"/>
                <a:gd name="connsiteX1" fmla="*/ 706451 w 2825802"/>
                <a:gd name="connsiteY1" fmla="*/ 0 h 3869902"/>
                <a:gd name="connsiteX2" fmla="*/ 2119352 w 2825802"/>
                <a:gd name="connsiteY2" fmla="*/ 0 h 3869902"/>
                <a:gd name="connsiteX3" fmla="*/ 2825802 w 2825802"/>
                <a:gd name="connsiteY3" fmla="*/ 3869902 h 3869902"/>
                <a:gd name="connsiteX4" fmla="*/ 0 w 2825802"/>
                <a:gd name="connsiteY4" fmla="*/ 3869902 h 3869902"/>
                <a:gd name="connsiteX0" fmla="*/ 387366 w 3213168"/>
                <a:gd name="connsiteY0" fmla="*/ 3869902 h 3869902"/>
                <a:gd name="connsiteX1" fmla="*/ 31747 w 3213168"/>
                <a:gd name="connsiteY1" fmla="*/ 265296 h 3869902"/>
                <a:gd name="connsiteX2" fmla="*/ 1093817 w 3213168"/>
                <a:gd name="connsiteY2" fmla="*/ 0 h 3869902"/>
                <a:gd name="connsiteX3" fmla="*/ 2506718 w 3213168"/>
                <a:gd name="connsiteY3" fmla="*/ 0 h 3869902"/>
                <a:gd name="connsiteX4" fmla="*/ 3213168 w 3213168"/>
                <a:gd name="connsiteY4" fmla="*/ 3869902 h 3869902"/>
                <a:gd name="connsiteX5" fmla="*/ 387366 w 3213168"/>
                <a:gd name="connsiteY5" fmla="*/ 3869902 h 3869902"/>
                <a:gd name="connsiteX0" fmla="*/ 1322976 w 4148778"/>
                <a:gd name="connsiteY0" fmla="*/ 3869902 h 3869902"/>
                <a:gd name="connsiteX1" fmla="*/ 2853 w 4148778"/>
                <a:gd name="connsiteY1" fmla="*/ 2344616 h 3869902"/>
                <a:gd name="connsiteX2" fmla="*/ 967357 w 4148778"/>
                <a:gd name="connsiteY2" fmla="*/ 265296 h 3869902"/>
                <a:gd name="connsiteX3" fmla="*/ 2029427 w 4148778"/>
                <a:gd name="connsiteY3" fmla="*/ 0 h 3869902"/>
                <a:gd name="connsiteX4" fmla="*/ 3442328 w 4148778"/>
                <a:gd name="connsiteY4" fmla="*/ 0 h 3869902"/>
                <a:gd name="connsiteX5" fmla="*/ 4148778 w 4148778"/>
                <a:gd name="connsiteY5" fmla="*/ 3869902 h 3869902"/>
                <a:gd name="connsiteX6" fmla="*/ 1322976 w 4148778"/>
                <a:gd name="connsiteY6" fmla="*/ 3869902 h 3869902"/>
                <a:gd name="connsiteX0" fmla="*/ 1350076 w 4175878"/>
                <a:gd name="connsiteY0" fmla="*/ 3869902 h 3869902"/>
                <a:gd name="connsiteX1" fmla="*/ 280474 w 4175878"/>
                <a:gd name="connsiteY1" fmla="*/ 3572167 h 3869902"/>
                <a:gd name="connsiteX2" fmla="*/ 29953 w 4175878"/>
                <a:gd name="connsiteY2" fmla="*/ 2344616 h 3869902"/>
                <a:gd name="connsiteX3" fmla="*/ 994457 w 4175878"/>
                <a:gd name="connsiteY3" fmla="*/ 265296 h 3869902"/>
                <a:gd name="connsiteX4" fmla="*/ 2056527 w 4175878"/>
                <a:gd name="connsiteY4" fmla="*/ 0 h 3869902"/>
                <a:gd name="connsiteX5" fmla="*/ 3469428 w 4175878"/>
                <a:gd name="connsiteY5" fmla="*/ 0 h 3869902"/>
                <a:gd name="connsiteX6" fmla="*/ 4175878 w 4175878"/>
                <a:gd name="connsiteY6" fmla="*/ 3869902 h 3869902"/>
                <a:gd name="connsiteX7" fmla="*/ 1350076 w 4175878"/>
                <a:gd name="connsiteY7" fmla="*/ 3869902 h 3869902"/>
                <a:gd name="connsiteX0" fmla="*/ 1350076 w 3624733"/>
                <a:gd name="connsiteY0" fmla="*/ 3869902 h 4020214"/>
                <a:gd name="connsiteX1" fmla="*/ 280474 w 3624733"/>
                <a:gd name="connsiteY1" fmla="*/ 3572167 h 4020214"/>
                <a:gd name="connsiteX2" fmla="*/ 29953 w 3624733"/>
                <a:gd name="connsiteY2" fmla="*/ 2344616 h 4020214"/>
                <a:gd name="connsiteX3" fmla="*/ 994457 w 3624733"/>
                <a:gd name="connsiteY3" fmla="*/ 265296 h 4020214"/>
                <a:gd name="connsiteX4" fmla="*/ 2056527 w 3624733"/>
                <a:gd name="connsiteY4" fmla="*/ 0 h 4020214"/>
                <a:gd name="connsiteX5" fmla="*/ 3469428 w 3624733"/>
                <a:gd name="connsiteY5" fmla="*/ 0 h 4020214"/>
                <a:gd name="connsiteX6" fmla="*/ 3624733 w 3624733"/>
                <a:gd name="connsiteY6" fmla="*/ 4020214 h 4020214"/>
                <a:gd name="connsiteX7" fmla="*/ 1350076 w 3624733"/>
                <a:gd name="connsiteY7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469428 w 3725132"/>
                <a:gd name="connsiteY5" fmla="*/ 0 h 4020214"/>
                <a:gd name="connsiteX6" fmla="*/ 3725132 w 3725132"/>
                <a:gd name="connsiteY6" fmla="*/ 904123 h 4020214"/>
                <a:gd name="connsiteX7" fmla="*/ 3624733 w 3725132"/>
                <a:gd name="connsiteY7" fmla="*/ 4020214 h 4020214"/>
                <a:gd name="connsiteX8" fmla="*/ 1350076 w 3725132"/>
                <a:gd name="connsiteY8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469428 w 3725132"/>
                <a:gd name="connsiteY5" fmla="*/ 0 h 4020214"/>
                <a:gd name="connsiteX6" fmla="*/ 3725132 w 3725132"/>
                <a:gd name="connsiteY6" fmla="*/ 904123 h 4020214"/>
                <a:gd name="connsiteX7" fmla="*/ 3211564 w 3725132"/>
                <a:gd name="connsiteY7" fmla="*/ 2307038 h 4020214"/>
                <a:gd name="connsiteX8" fmla="*/ 3624733 w 3725132"/>
                <a:gd name="connsiteY8" fmla="*/ 4020214 h 4020214"/>
                <a:gd name="connsiteX9" fmla="*/ 1350076 w 3725132"/>
                <a:gd name="connsiteY9" fmla="*/ 3869902 h 4020214"/>
                <a:gd name="connsiteX0" fmla="*/ 1350076 w 3725132"/>
                <a:gd name="connsiteY0" fmla="*/ 3869902 h 4020214"/>
                <a:gd name="connsiteX1" fmla="*/ 280474 w 3725132"/>
                <a:gd name="connsiteY1" fmla="*/ 3572167 h 4020214"/>
                <a:gd name="connsiteX2" fmla="*/ 29953 w 3725132"/>
                <a:gd name="connsiteY2" fmla="*/ 2344616 h 4020214"/>
                <a:gd name="connsiteX3" fmla="*/ 994457 w 3725132"/>
                <a:gd name="connsiteY3" fmla="*/ 265296 h 4020214"/>
                <a:gd name="connsiteX4" fmla="*/ 2056527 w 3725132"/>
                <a:gd name="connsiteY4" fmla="*/ 0 h 4020214"/>
                <a:gd name="connsiteX5" fmla="*/ 3106173 w 3725132"/>
                <a:gd name="connsiteY5" fmla="*/ 0 h 4020214"/>
                <a:gd name="connsiteX6" fmla="*/ 3725132 w 3725132"/>
                <a:gd name="connsiteY6" fmla="*/ 904123 h 4020214"/>
                <a:gd name="connsiteX7" fmla="*/ 3211564 w 3725132"/>
                <a:gd name="connsiteY7" fmla="*/ 2307038 h 4020214"/>
                <a:gd name="connsiteX8" fmla="*/ 3624733 w 3725132"/>
                <a:gd name="connsiteY8" fmla="*/ 4020214 h 4020214"/>
                <a:gd name="connsiteX9" fmla="*/ 1350076 w 3725132"/>
                <a:gd name="connsiteY9" fmla="*/ 3869902 h 4020214"/>
                <a:gd name="connsiteX0" fmla="*/ 1350076 w 3726543"/>
                <a:gd name="connsiteY0" fmla="*/ 4172710 h 4323022"/>
                <a:gd name="connsiteX1" fmla="*/ 280474 w 3726543"/>
                <a:gd name="connsiteY1" fmla="*/ 3874975 h 4323022"/>
                <a:gd name="connsiteX2" fmla="*/ 29953 w 3726543"/>
                <a:gd name="connsiteY2" fmla="*/ 2647424 h 4323022"/>
                <a:gd name="connsiteX3" fmla="*/ 994457 w 3726543"/>
                <a:gd name="connsiteY3" fmla="*/ 568104 h 4323022"/>
                <a:gd name="connsiteX4" fmla="*/ 2056527 w 3726543"/>
                <a:gd name="connsiteY4" fmla="*/ 302808 h 4323022"/>
                <a:gd name="connsiteX5" fmla="*/ 3106173 w 3726543"/>
                <a:gd name="connsiteY5" fmla="*/ 302808 h 4323022"/>
                <a:gd name="connsiteX6" fmla="*/ 3562293 w 3726543"/>
                <a:gd name="connsiteY6" fmla="*/ 29485 h 4323022"/>
                <a:gd name="connsiteX7" fmla="*/ 3725132 w 3726543"/>
                <a:gd name="connsiteY7" fmla="*/ 1206931 h 4323022"/>
                <a:gd name="connsiteX8" fmla="*/ 3211564 w 3726543"/>
                <a:gd name="connsiteY8" fmla="*/ 2609846 h 4323022"/>
                <a:gd name="connsiteX9" fmla="*/ 3624733 w 3726543"/>
                <a:gd name="connsiteY9" fmla="*/ 4323022 h 4323022"/>
                <a:gd name="connsiteX10" fmla="*/ 1350076 w 3726543"/>
                <a:gd name="connsiteY10" fmla="*/ 4172710 h 4323022"/>
                <a:gd name="connsiteX0" fmla="*/ 1350076 w 3726543"/>
                <a:gd name="connsiteY0" fmla="*/ 4230907 h 4381219"/>
                <a:gd name="connsiteX1" fmla="*/ 280474 w 3726543"/>
                <a:gd name="connsiteY1" fmla="*/ 3933172 h 4381219"/>
                <a:gd name="connsiteX2" fmla="*/ 29953 w 3726543"/>
                <a:gd name="connsiteY2" fmla="*/ 2705621 h 4381219"/>
                <a:gd name="connsiteX3" fmla="*/ 994457 w 3726543"/>
                <a:gd name="connsiteY3" fmla="*/ 626301 h 4381219"/>
                <a:gd name="connsiteX4" fmla="*/ 1783597 w 3726543"/>
                <a:gd name="connsiteY4" fmla="*/ 0 h 4381219"/>
                <a:gd name="connsiteX5" fmla="*/ 2056527 w 3726543"/>
                <a:gd name="connsiteY5" fmla="*/ 361005 h 4381219"/>
                <a:gd name="connsiteX6" fmla="*/ 3106173 w 3726543"/>
                <a:gd name="connsiteY6" fmla="*/ 361005 h 4381219"/>
                <a:gd name="connsiteX7" fmla="*/ 3562293 w 3726543"/>
                <a:gd name="connsiteY7" fmla="*/ 87682 h 4381219"/>
                <a:gd name="connsiteX8" fmla="*/ 3725132 w 3726543"/>
                <a:gd name="connsiteY8" fmla="*/ 1265128 h 4381219"/>
                <a:gd name="connsiteX9" fmla="*/ 3211564 w 3726543"/>
                <a:gd name="connsiteY9" fmla="*/ 2668043 h 4381219"/>
                <a:gd name="connsiteX10" fmla="*/ 3624733 w 3726543"/>
                <a:gd name="connsiteY10" fmla="*/ 4381219 h 4381219"/>
                <a:gd name="connsiteX11" fmla="*/ 1350076 w 3726543"/>
                <a:gd name="connsiteY11" fmla="*/ 4230907 h 4381219"/>
                <a:gd name="connsiteX0" fmla="*/ 1350076 w 3726543"/>
                <a:gd name="connsiteY0" fmla="*/ 4231030 h 4381342"/>
                <a:gd name="connsiteX1" fmla="*/ 280474 w 3726543"/>
                <a:gd name="connsiteY1" fmla="*/ 3933295 h 4381342"/>
                <a:gd name="connsiteX2" fmla="*/ 29953 w 3726543"/>
                <a:gd name="connsiteY2" fmla="*/ 2705744 h 4381342"/>
                <a:gd name="connsiteX3" fmla="*/ 994457 w 3726543"/>
                <a:gd name="connsiteY3" fmla="*/ 626424 h 4381342"/>
                <a:gd name="connsiteX4" fmla="*/ 1520550 w 3726543"/>
                <a:gd name="connsiteY4" fmla="*/ 476113 h 4381342"/>
                <a:gd name="connsiteX5" fmla="*/ 1783597 w 3726543"/>
                <a:gd name="connsiteY5" fmla="*/ 123 h 4381342"/>
                <a:gd name="connsiteX6" fmla="*/ 2056527 w 3726543"/>
                <a:gd name="connsiteY6" fmla="*/ 361128 h 4381342"/>
                <a:gd name="connsiteX7" fmla="*/ 3106173 w 3726543"/>
                <a:gd name="connsiteY7" fmla="*/ 361128 h 4381342"/>
                <a:gd name="connsiteX8" fmla="*/ 3562293 w 3726543"/>
                <a:gd name="connsiteY8" fmla="*/ 87805 h 4381342"/>
                <a:gd name="connsiteX9" fmla="*/ 3725132 w 3726543"/>
                <a:gd name="connsiteY9" fmla="*/ 1265251 h 4381342"/>
                <a:gd name="connsiteX10" fmla="*/ 3211564 w 3726543"/>
                <a:gd name="connsiteY10" fmla="*/ 2668166 h 4381342"/>
                <a:gd name="connsiteX11" fmla="*/ 3624733 w 3726543"/>
                <a:gd name="connsiteY11" fmla="*/ 4381342 h 4381342"/>
                <a:gd name="connsiteX12" fmla="*/ 1350076 w 3726543"/>
                <a:gd name="connsiteY12" fmla="*/ 4231030 h 4381342"/>
                <a:gd name="connsiteX0" fmla="*/ 1350076 w 3726543"/>
                <a:gd name="connsiteY0" fmla="*/ 4231021 h 4381333"/>
                <a:gd name="connsiteX1" fmla="*/ 280474 w 3726543"/>
                <a:gd name="connsiteY1" fmla="*/ 3933286 h 4381333"/>
                <a:gd name="connsiteX2" fmla="*/ 29953 w 3726543"/>
                <a:gd name="connsiteY2" fmla="*/ 2705735 h 4381333"/>
                <a:gd name="connsiteX3" fmla="*/ 994457 w 3726543"/>
                <a:gd name="connsiteY3" fmla="*/ 626415 h 4381333"/>
                <a:gd name="connsiteX4" fmla="*/ 1207400 w 3726543"/>
                <a:gd name="connsiteY4" fmla="*/ 413473 h 4381333"/>
                <a:gd name="connsiteX5" fmla="*/ 1520550 w 3726543"/>
                <a:gd name="connsiteY5" fmla="*/ 476104 h 4381333"/>
                <a:gd name="connsiteX6" fmla="*/ 1783597 w 3726543"/>
                <a:gd name="connsiteY6" fmla="*/ 114 h 4381333"/>
                <a:gd name="connsiteX7" fmla="*/ 2056527 w 3726543"/>
                <a:gd name="connsiteY7" fmla="*/ 361119 h 4381333"/>
                <a:gd name="connsiteX8" fmla="*/ 3106173 w 3726543"/>
                <a:gd name="connsiteY8" fmla="*/ 361119 h 4381333"/>
                <a:gd name="connsiteX9" fmla="*/ 3562293 w 3726543"/>
                <a:gd name="connsiteY9" fmla="*/ 87796 h 4381333"/>
                <a:gd name="connsiteX10" fmla="*/ 3725132 w 3726543"/>
                <a:gd name="connsiteY10" fmla="*/ 1265242 h 4381333"/>
                <a:gd name="connsiteX11" fmla="*/ 3211564 w 3726543"/>
                <a:gd name="connsiteY11" fmla="*/ 2668157 h 4381333"/>
                <a:gd name="connsiteX12" fmla="*/ 3624733 w 3726543"/>
                <a:gd name="connsiteY12" fmla="*/ 4381333 h 4381333"/>
                <a:gd name="connsiteX13" fmla="*/ 1350076 w 3726543"/>
                <a:gd name="connsiteY13" fmla="*/ 4231021 h 4381333"/>
                <a:gd name="connsiteX0" fmla="*/ 1350076 w 3726543"/>
                <a:gd name="connsiteY0" fmla="*/ 4231021 h 4381333"/>
                <a:gd name="connsiteX1" fmla="*/ 280474 w 3726543"/>
                <a:gd name="connsiteY1" fmla="*/ 3933286 h 4381333"/>
                <a:gd name="connsiteX2" fmla="*/ 29953 w 3726543"/>
                <a:gd name="connsiteY2" fmla="*/ 2705735 h 4381333"/>
                <a:gd name="connsiteX3" fmla="*/ 994457 w 3726543"/>
                <a:gd name="connsiteY3" fmla="*/ 626415 h 4381333"/>
                <a:gd name="connsiteX4" fmla="*/ 1207400 w 3726543"/>
                <a:gd name="connsiteY4" fmla="*/ 413473 h 4381333"/>
                <a:gd name="connsiteX5" fmla="*/ 1520550 w 3726543"/>
                <a:gd name="connsiteY5" fmla="*/ 476104 h 4381333"/>
                <a:gd name="connsiteX6" fmla="*/ 1783597 w 3726543"/>
                <a:gd name="connsiteY6" fmla="*/ 114 h 4381333"/>
                <a:gd name="connsiteX7" fmla="*/ 2056527 w 3726543"/>
                <a:gd name="connsiteY7" fmla="*/ 361119 h 4381333"/>
                <a:gd name="connsiteX8" fmla="*/ 3106173 w 3726543"/>
                <a:gd name="connsiteY8" fmla="*/ 361119 h 4381333"/>
                <a:gd name="connsiteX9" fmla="*/ 3562293 w 3726543"/>
                <a:gd name="connsiteY9" fmla="*/ 87796 h 4381333"/>
                <a:gd name="connsiteX10" fmla="*/ 3725132 w 3726543"/>
                <a:gd name="connsiteY10" fmla="*/ 1265242 h 4381333"/>
                <a:gd name="connsiteX11" fmla="*/ 3211564 w 3726543"/>
                <a:gd name="connsiteY11" fmla="*/ 2668157 h 4381333"/>
                <a:gd name="connsiteX12" fmla="*/ 3199038 w 3726543"/>
                <a:gd name="connsiteY12" fmla="*/ 4020969 h 4381333"/>
                <a:gd name="connsiteX13" fmla="*/ 3624733 w 3726543"/>
                <a:gd name="connsiteY13" fmla="*/ 4381333 h 4381333"/>
                <a:gd name="connsiteX14" fmla="*/ 1350076 w 3726543"/>
                <a:gd name="connsiteY14" fmla="*/ 4231021 h 43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6543" h="4381333">
                  <a:moveTo>
                    <a:pt x="1350076" y="4231021"/>
                  </a:moveTo>
                  <a:cubicBezTo>
                    <a:pt x="730069" y="4112505"/>
                    <a:pt x="500495" y="4187500"/>
                    <a:pt x="280474" y="3933286"/>
                  </a:cubicBezTo>
                  <a:cubicBezTo>
                    <a:pt x="60454" y="3679072"/>
                    <a:pt x="-59817" y="3187987"/>
                    <a:pt x="29953" y="2705735"/>
                  </a:cubicBezTo>
                  <a:cubicBezTo>
                    <a:pt x="119723" y="2223483"/>
                    <a:pt x="800304" y="1006371"/>
                    <a:pt x="994457" y="626415"/>
                  </a:cubicBezTo>
                  <a:cubicBezTo>
                    <a:pt x="1188610" y="246459"/>
                    <a:pt x="1119718" y="438525"/>
                    <a:pt x="1207400" y="413473"/>
                  </a:cubicBezTo>
                  <a:cubicBezTo>
                    <a:pt x="1295082" y="388421"/>
                    <a:pt x="1422430" y="547085"/>
                    <a:pt x="1520550" y="476104"/>
                  </a:cubicBezTo>
                  <a:cubicBezTo>
                    <a:pt x="1618671" y="405123"/>
                    <a:pt x="1677566" y="-7862"/>
                    <a:pt x="1783597" y="114"/>
                  </a:cubicBezTo>
                  <a:lnTo>
                    <a:pt x="2056527" y="361119"/>
                  </a:lnTo>
                  <a:lnTo>
                    <a:pt x="3106173" y="361119"/>
                  </a:lnTo>
                  <a:cubicBezTo>
                    <a:pt x="3311205" y="415773"/>
                    <a:pt x="3459133" y="-62891"/>
                    <a:pt x="3562293" y="87796"/>
                  </a:cubicBezTo>
                  <a:cubicBezTo>
                    <a:pt x="3665453" y="238483"/>
                    <a:pt x="3737658" y="935390"/>
                    <a:pt x="3725132" y="1265242"/>
                  </a:cubicBezTo>
                  <a:cubicBezTo>
                    <a:pt x="3708430" y="1741231"/>
                    <a:pt x="3228266" y="2192168"/>
                    <a:pt x="3211564" y="2668157"/>
                  </a:cubicBezTo>
                  <a:cubicBezTo>
                    <a:pt x="3278370" y="2972957"/>
                    <a:pt x="3132232" y="3716169"/>
                    <a:pt x="3199038" y="4020969"/>
                  </a:cubicBezTo>
                  <a:lnTo>
                    <a:pt x="3624733" y="4381333"/>
                  </a:lnTo>
                  <a:lnTo>
                    <a:pt x="1350076" y="423102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481170" y="1434312"/>
              <a:ext cx="264691" cy="3034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01446" y="1455423"/>
              <a:ext cx="264691" cy="3034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820102" y="1798250"/>
              <a:ext cx="204987" cy="238712"/>
            </a:xfrm>
            <a:prstGeom prst="triangl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603440" y="5807499"/>
              <a:ext cx="1649129" cy="6655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33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78" y="0"/>
            <a:ext cx="10325528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089433" y="1109154"/>
            <a:ext cx="1212138" cy="1252075"/>
            <a:chOff x="4200525" y="859991"/>
            <a:chExt cx="1595450" cy="1648018"/>
          </a:xfrm>
        </p:grpSpPr>
        <p:sp>
          <p:nvSpPr>
            <p:cNvPr id="5" name="椭圆 4"/>
            <p:cNvSpPr/>
            <p:nvPr/>
          </p:nvSpPr>
          <p:spPr>
            <a:xfrm>
              <a:off x="4200525" y="1044956"/>
              <a:ext cx="1493033" cy="1463053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等腰三角形 6"/>
            <p:cNvSpPr/>
            <p:nvPr/>
          </p:nvSpPr>
          <p:spPr>
            <a:xfrm rot="1797053">
              <a:off x="5481410" y="859991"/>
              <a:ext cx="314565" cy="545926"/>
            </a:xfrm>
            <a:prstGeom prst="triangl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630258" y="1208279"/>
              <a:ext cx="264691" cy="142216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091416" y="1204681"/>
              <a:ext cx="264691" cy="141164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4900339" y="1326854"/>
              <a:ext cx="191077" cy="178716"/>
            </a:xfrm>
            <a:prstGeom prst="triangl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平行四边形 13"/>
          <p:cNvSpPr/>
          <p:nvPr/>
        </p:nvSpPr>
        <p:spPr>
          <a:xfrm>
            <a:off x="5160723" y="2361229"/>
            <a:ext cx="2228428" cy="3538530"/>
          </a:xfrm>
          <a:prstGeom prst="parallelogram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平行四边形 14"/>
          <p:cNvSpPr/>
          <p:nvPr/>
        </p:nvSpPr>
        <p:spPr>
          <a:xfrm rot="9426858">
            <a:off x="5441622" y="433262"/>
            <a:ext cx="688939" cy="1766548"/>
          </a:xfrm>
          <a:prstGeom prst="parallelogram">
            <a:avLst>
              <a:gd name="adj" fmla="val 44100"/>
            </a:avLst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平行四边形 21"/>
          <p:cNvSpPr/>
          <p:nvPr/>
        </p:nvSpPr>
        <p:spPr>
          <a:xfrm rot="1150896">
            <a:off x="7296345" y="1249681"/>
            <a:ext cx="620861" cy="1111548"/>
          </a:xfrm>
          <a:prstGeom prst="parallelogram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2" y="0"/>
            <a:ext cx="9144003" cy="10066791"/>
            <a:chOff x="-2" y="0"/>
            <a:chExt cx="9144003" cy="1006679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1006679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20"/>
            <a:stretch/>
          </p:blipFill>
          <p:spPr>
            <a:xfrm>
              <a:off x="1889578" y="2510404"/>
              <a:ext cx="2232842" cy="251879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54240" y="2510817"/>
              <a:ext cx="1889761" cy="252341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5033395"/>
              <a:ext cx="1885721" cy="25180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240" y="0"/>
              <a:ext cx="1884855" cy="251686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2510817"/>
              <a:ext cx="1887568" cy="125346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527" y="0"/>
              <a:ext cx="1889207" cy="125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196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4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</TotalTime>
  <Words>61</Words>
  <Application>Microsoft Office PowerPoint</Application>
  <PresentationFormat>全屏显示(4:3)</PresentationFormat>
  <Paragraphs>32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Source Sans Pro</vt:lpstr>
      <vt:lpstr>Source Sans Pro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Toltec Jim</dc:creator>
  <cp:lastModifiedBy>Toltec Jim</cp:lastModifiedBy>
  <cp:revision>54</cp:revision>
  <dcterms:created xsi:type="dcterms:W3CDTF">2018-05-21T20:29:23Z</dcterms:created>
  <dcterms:modified xsi:type="dcterms:W3CDTF">2018-06-01T04:05:17Z</dcterms:modified>
</cp:coreProperties>
</file>